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2"/>
  </p:notesMasterIdLst>
  <p:sldIdLst>
    <p:sldId id="256" r:id="rId2"/>
    <p:sldId id="309" r:id="rId3"/>
    <p:sldId id="322" r:id="rId4"/>
    <p:sldId id="259" r:id="rId5"/>
    <p:sldId id="260" r:id="rId6"/>
    <p:sldId id="261" r:id="rId7"/>
    <p:sldId id="267" r:id="rId8"/>
    <p:sldId id="277" r:id="rId9"/>
    <p:sldId id="362" r:id="rId10"/>
    <p:sldId id="363" r:id="rId11"/>
    <p:sldId id="266" r:id="rId12"/>
    <p:sldId id="281" r:id="rId13"/>
    <p:sldId id="282" r:id="rId14"/>
    <p:sldId id="283" r:id="rId15"/>
    <p:sldId id="262" r:id="rId16"/>
    <p:sldId id="273" r:id="rId17"/>
    <p:sldId id="263" r:id="rId18"/>
    <p:sldId id="290" r:id="rId19"/>
    <p:sldId id="291" r:id="rId20"/>
    <p:sldId id="361" r:id="rId21"/>
    <p:sldId id="347" r:id="rId22"/>
    <p:sldId id="341" r:id="rId23"/>
    <p:sldId id="350" r:id="rId24"/>
    <p:sldId id="351" r:id="rId25"/>
    <p:sldId id="364" r:id="rId26"/>
    <p:sldId id="366" r:id="rId27"/>
    <p:sldId id="365" r:id="rId28"/>
    <p:sldId id="274" r:id="rId29"/>
    <p:sldId id="298" r:id="rId30"/>
    <p:sldId id="297"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9ED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862" autoAdjust="0"/>
  </p:normalViewPr>
  <p:slideViewPr>
    <p:cSldViewPr>
      <p:cViewPr varScale="1">
        <p:scale>
          <a:sx n="52" d="100"/>
          <a:sy n="52" d="100"/>
        </p:scale>
        <p:origin x="1204" y="48"/>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ttman, Barry" userId="bff186cd-6ce8-41ba-8e8c-e85cdef216de" providerId="ADAL" clId="{695164D2-2D05-4AA0-8758-17516F472E73}"/>
    <pc:docChg chg="undo custSel addSld delSld modSld sldOrd">
      <pc:chgData name="Wittman, Barry" userId="bff186cd-6ce8-41ba-8e8c-e85cdef216de" providerId="ADAL" clId="{695164D2-2D05-4AA0-8758-17516F472E73}" dt="2026-08-24T16:03:20.331" v="2723" actId="14100"/>
      <pc:docMkLst>
        <pc:docMk/>
      </pc:docMkLst>
      <pc:sldChg chg="modSp">
        <pc:chgData name="Wittman, Barry" userId="bff186cd-6ce8-41ba-8e8c-e85cdef216de" providerId="ADAL" clId="{695164D2-2D05-4AA0-8758-17516F472E73}" dt="2026-08-24T12:53:54.264" v="11"/>
        <pc:sldMkLst>
          <pc:docMk/>
          <pc:sldMk cId="0" sldId="256"/>
        </pc:sldMkLst>
        <pc:spChg chg="mod">
          <ac:chgData name="Wittman, Barry" userId="bff186cd-6ce8-41ba-8e8c-e85cdef216de" providerId="ADAL" clId="{695164D2-2D05-4AA0-8758-17516F472E73}" dt="2026-08-24T12:52:56.451" v="8" actId="20577"/>
          <ac:spMkLst>
            <pc:docMk/>
            <pc:sldMk cId="0" sldId="256"/>
            <ac:spMk id="2" creationId="{00000000-0000-0000-0000-000000000000}"/>
          </ac:spMkLst>
        </pc:spChg>
        <pc:spChg chg="mod">
          <ac:chgData name="Wittman, Barry" userId="bff186cd-6ce8-41ba-8e8c-e85cdef216de" providerId="ADAL" clId="{695164D2-2D05-4AA0-8758-17516F472E73}" dt="2026-08-24T12:53:54.264" v="11"/>
          <ac:spMkLst>
            <pc:docMk/>
            <pc:sldMk cId="0" sldId="256"/>
            <ac:spMk id="3" creationId="{00000000-0000-0000-0000-000000000000}"/>
          </ac:spMkLst>
        </pc:spChg>
      </pc:sldChg>
      <pc:sldChg chg="mod">
        <pc:chgData name="Wittman, Barry" userId="bff186cd-6ce8-41ba-8e8c-e85cdef216de" providerId="ADAL" clId="{695164D2-2D05-4AA0-8758-17516F472E73}" dt="2026-08-24T12:56:46.839" v="18" actId="27918"/>
        <pc:sldMkLst>
          <pc:docMk/>
          <pc:sldMk cId="0" sldId="259"/>
        </pc:sldMkLst>
      </pc:sldChg>
      <pc:sldChg chg="modSp modAnim">
        <pc:chgData name="Wittman, Barry" userId="bff186cd-6ce8-41ba-8e8c-e85cdef216de" providerId="ADAL" clId="{695164D2-2D05-4AA0-8758-17516F472E73}" dt="2026-08-24T12:57:52.915" v="42" actId="20577"/>
        <pc:sldMkLst>
          <pc:docMk/>
          <pc:sldMk cId="0" sldId="267"/>
        </pc:sldMkLst>
        <pc:spChg chg="mod">
          <ac:chgData name="Wittman, Barry" userId="bff186cd-6ce8-41ba-8e8c-e85cdef216de" providerId="ADAL" clId="{695164D2-2D05-4AA0-8758-17516F472E73}" dt="2026-08-24T12:57:52.915" v="42" actId="20577"/>
          <ac:spMkLst>
            <pc:docMk/>
            <pc:sldMk cId="0" sldId="267"/>
            <ac:spMk id="5" creationId="{00000000-0000-0000-0000-000000000000}"/>
          </ac:spMkLst>
        </pc:spChg>
      </pc:sldChg>
      <pc:sldChg chg="modSp">
        <pc:chgData name="Wittman, Barry" userId="bff186cd-6ce8-41ba-8e8c-e85cdef216de" providerId="ADAL" clId="{695164D2-2D05-4AA0-8758-17516F472E73}" dt="2026-08-24T16:03:20.331" v="2723" actId="14100"/>
        <pc:sldMkLst>
          <pc:docMk/>
          <pc:sldMk cId="0" sldId="273"/>
        </pc:sldMkLst>
        <pc:graphicFrameChg chg="mod modGraphic">
          <ac:chgData name="Wittman, Barry" userId="bff186cd-6ce8-41ba-8e8c-e85cdef216de" providerId="ADAL" clId="{695164D2-2D05-4AA0-8758-17516F472E73}" dt="2026-08-24T16:03:20.331" v="2723" actId="14100"/>
          <ac:graphicFrameMkLst>
            <pc:docMk/>
            <pc:sldMk cId="0" sldId="273"/>
            <ac:graphicFrameMk id="2" creationId="{9688CE67-5F52-461A-AA9B-C50A10EA8DF4}"/>
          </ac:graphicFrameMkLst>
        </pc:graphicFrameChg>
      </pc:sldChg>
      <pc:sldChg chg="modSp ord modAnim">
        <pc:chgData name="Wittman, Barry" userId="bff186cd-6ce8-41ba-8e8c-e85cdef216de" providerId="ADAL" clId="{695164D2-2D05-4AA0-8758-17516F472E73}" dt="2026-08-24T12:58:25.652" v="63" actId="20577"/>
        <pc:sldMkLst>
          <pc:docMk/>
          <pc:sldMk cId="0" sldId="277"/>
        </pc:sldMkLst>
        <pc:spChg chg="mod">
          <ac:chgData name="Wittman, Barry" userId="bff186cd-6ce8-41ba-8e8c-e85cdef216de" providerId="ADAL" clId="{695164D2-2D05-4AA0-8758-17516F472E73}" dt="2026-08-24T12:58:25.652" v="63" actId="20577"/>
          <ac:spMkLst>
            <pc:docMk/>
            <pc:sldMk cId="0" sldId="277"/>
            <ac:spMk id="3" creationId="{00000000-0000-0000-0000-000000000000}"/>
          </ac:spMkLst>
        </pc:spChg>
      </pc:sldChg>
      <pc:sldChg chg="del">
        <pc:chgData name="Wittman, Barry" userId="bff186cd-6ce8-41ba-8e8c-e85cdef216de" providerId="ADAL" clId="{695164D2-2D05-4AA0-8758-17516F472E73}" dt="2026-08-24T12:53:29.360" v="9" actId="2696"/>
        <pc:sldMkLst>
          <pc:docMk/>
          <pc:sldMk cId="0" sldId="280"/>
        </pc:sldMkLst>
      </pc:sldChg>
      <pc:sldChg chg="modSp modAnim">
        <pc:chgData name="Wittman, Barry" userId="bff186cd-6ce8-41ba-8e8c-e85cdef216de" providerId="ADAL" clId="{695164D2-2D05-4AA0-8758-17516F472E73}" dt="2026-08-24T13:01:51.957" v="625"/>
        <pc:sldMkLst>
          <pc:docMk/>
          <pc:sldMk cId="0" sldId="281"/>
        </pc:sldMkLst>
        <pc:spChg chg="mod">
          <ac:chgData name="Wittman, Barry" userId="bff186cd-6ce8-41ba-8e8c-e85cdef216de" providerId="ADAL" clId="{695164D2-2D05-4AA0-8758-17516F472E73}" dt="2026-08-24T13:01:43.876" v="624" actId="27636"/>
          <ac:spMkLst>
            <pc:docMk/>
            <pc:sldMk cId="0" sldId="281"/>
            <ac:spMk id="5" creationId="{00000000-0000-0000-0000-000000000000}"/>
          </ac:spMkLst>
        </pc:spChg>
      </pc:sldChg>
      <pc:sldChg chg="modSp">
        <pc:chgData name="Wittman, Barry" userId="bff186cd-6ce8-41ba-8e8c-e85cdef216de" providerId="ADAL" clId="{695164D2-2D05-4AA0-8758-17516F472E73}" dt="2026-08-24T13:02:05.270" v="634" actId="20577"/>
        <pc:sldMkLst>
          <pc:docMk/>
          <pc:sldMk cId="0" sldId="282"/>
        </pc:sldMkLst>
        <pc:spChg chg="mod">
          <ac:chgData name="Wittman, Barry" userId="bff186cd-6ce8-41ba-8e8c-e85cdef216de" providerId="ADAL" clId="{695164D2-2D05-4AA0-8758-17516F472E73}" dt="2026-08-24T13:02:05.270" v="634" actId="20577"/>
          <ac:spMkLst>
            <pc:docMk/>
            <pc:sldMk cId="0" sldId="282"/>
            <ac:spMk id="3" creationId="{00000000-0000-0000-0000-000000000000}"/>
          </ac:spMkLst>
        </pc:spChg>
      </pc:sldChg>
      <pc:sldChg chg="modSp modAnim">
        <pc:chgData name="Wittman, Barry" userId="bff186cd-6ce8-41ba-8e8c-e85cdef216de" providerId="ADAL" clId="{695164D2-2D05-4AA0-8758-17516F472E73}" dt="2026-08-24T13:03:20.713" v="760"/>
        <pc:sldMkLst>
          <pc:docMk/>
          <pc:sldMk cId="0" sldId="283"/>
        </pc:sldMkLst>
        <pc:spChg chg="mod">
          <ac:chgData name="Wittman, Barry" userId="bff186cd-6ce8-41ba-8e8c-e85cdef216de" providerId="ADAL" clId="{695164D2-2D05-4AA0-8758-17516F472E73}" dt="2026-08-24T13:03:14.772" v="759" actId="20577"/>
          <ac:spMkLst>
            <pc:docMk/>
            <pc:sldMk cId="0" sldId="283"/>
            <ac:spMk id="5" creationId="{00000000-0000-0000-0000-000000000000}"/>
          </ac:spMkLst>
        </pc:spChg>
      </pc:sldChg>
      <pc:sldChg chg="del">
        <pc:chgData name="Wittman, Barry" userId="bff186cd-6ce8-41ba-8e8c-e85cdef216de" providerId="ADAL" clId="{695164D2-2D05-4AA0-8758-17516F472E73}" dt="2026-08-24T13:02:00.692" v="626" actId="2696"/>
        <pc:sldMkLst>
          <pc:docMk/>
          <pc:sldMk cId="0" sldId="285"/>
        </pc:sldMkLst>
      </pc:sldChg>
      <pc:sldChg chg="del">
        <pc:chgData name="Wittman, Barry" userId="bff186cd-6ce8-41ba-8e8c-e85cdef216de" providerId="ADAL" clId="{695164D2-2D05-4AA0-8758-17516F472E73}" dt="2026-08-24T13:02:00.692" v="627" actId="2696"/>
        <pc:sldMkLst>
          <pc:docMk/>
          <pc:sldMk cId="0" sldId="286"/>
        </pc:sldMkLst>
      </pc:sldChg>
      <pc:sldChg chg="del">
        <pc:chgData name="Wittman, Barry" userId="bff186cd-6ce8-41ba-8e8c-e85cdef216de" providerId="ADAL" clId="{695164D2-2D05-4AA0-8758-17516F472E73}" dt="2026-08-24T12:58:40.103" v="67" actId="2696"/>
        <pc:sldMkLst>
          <pc:docMk/>
          <pc:sldMk cId="0" sldId="287"/>
        </pc:sldMkLst>
      </pc:sldChg>
      <pc:sldChg chg="del">
        <pc:chgData name="Wittman, Barry" userId="bff186cd-6ce8-41ba-8e8c-e85cdef216de" providerId="ADAL" clId="{695164D2-2D05-4AA0-8758-17516F472E73}" dt="2026-08-24T12:58:40.135" v="68" actId="2696"/>
        <pc:sldMkLst>
          <pc:docMk/>
          <pc:sldMk cId="0" sldId="288"/>
        </pc:sldMkLst>
      </pc:sldChg>
      <pc:sldChg chg="modSp">
        <pc:chgData name="Wittman, Barry" userId="bff186cd-6ce8-41ba-8e8c-e85cdef216de" providerId="ADAL" clId="{695164D2-2D05-4AA0-8758-17516F472E73}" dt="2026-08-24T13:03:52.317" v="775" actId="20577"/>
        <pc:sldMkLst>
          <pc:docMk/>
          <pc:sldMk cId="0" sldId="290"/>
        </pc:sldMkLst>
        <pc:graphicFrameChg chg="mod">
          <ac:chgData name="Wittman, Barry" userId="bff186cd-6ce8-41ba-8e8c-e85cdef216de" providerId="ADAL" clId="{695164D2-2D05-4AA0-8758-17516F472E73}" dt="2026-08-24T13:03:52.317" v="775" actId="20577"/>
          <ac:graphicFrameMkLst>
            <pc:docMk/>
            <pc:sldMk cId="0" sldId="290"/>
            <ac:graphicFrameMk id="8" creationId="{00000000-0000-0000-0000-000000000000}"/>
          </ac:graphicFrameMkLst>
        </pc:graphicFrameChg>
      </pc:sldChg>
      <pc:sldChg chg="del">
        <pc:chgData name="Wittman, Barry" userId="bff186cd-6ce8-41ba-8e8c-e85cdef216de" providerId="ADAL" clId="{695164D2-2D05-4AA0-8758-17516F472E73}" dt="2026-08-24T13:04:14.805" v="777" actId="2696"/>
        <pc:sldMkLst>
          <pc:docMk/>
          <pc:sldMk cId="0" sldId="293"/>
        </pc:sldMkLst>
      </pc:sldChg>
      <pc:sldChg chg="del">
        <pc:chgData name="Wittman, Barry" userId="bff186cd-6ce8-41ba-8e8c-e85cdef216de" providerId="ADAL" clId="{695164D2-2D05-4AA0-8758-17516F472E73}" dt="2026-08-24T12:58:40.150" v="70" actId="2696"/>
        <pc:sldMkLst>
          <pc:docMk/>
          <pc:sldMk cId="0" sldId="294"/>
        </pc:sldMkLst>
      </pc:sldChg>
      <pc:sldChg chg="modSp modAnim">
        <pc:chgData name="Wittman, Barry" userId="bff186cd-6ce8-41ba-8e8c-e85cdef216de" providerId="ADAL" clId="{695164D2-2D05-4AA0-8758-17516F472E73}" dt="2026-08-24T14:14:44.591" v="1931" actId="207"/>
        <pc:sldMkLst>
          <pc:docMk/>
          <pc:sldMk cId="0" sldId="297"/>
        </pc:sldMkLst>
        <pc:spChg chg="mod">
          <ac:chgData name="Wittman, Barry" userId="bff186cd-6ce8-41ba-8e8c-e85cdef216de" providerId="ADAL" clId="{695164D2-2D05-4AA0-8758-17516F472E73}" dt="2026-08-24T14:14:44.591" v="1931" actId="207"/>
          <ac:spMkLst>
            <pc:docMk/>
            <pc:sldMk cId="0" sldId="297"/>
            <ac:spMk id="5" creationId="{00000000-0000-0000-0000-000000000000}"/>
          </ac:spMkLst>
        </pc:spChg>
      </pc:sldChg>
      <pc:sldChg chg="modSp modAnim">
        <pc:chgData name="Wittman, Barry" userId="bff186cd-6ce8-41ba-8e8c-e85cdef216de" providerId="ADAL" clId="{695164D2-2D05-4AA0-8758-17516F472E73}" dt="2026-08-24T14:18:42.389" v="2494" actId="20577"/>
        <pc:sldMkLst>
          <pc:docMk/>
          <pc:sldMk cId="0" sldId="298"/>
        </pc:sldMkLst>
        <pc:spChg chg="mod">
          <ac:chgData name="Wittman, Barry" userId="bff186cd-6ce8-41ba-8e8c-e85cdef216de" providerId="ADAL" clId="{695164D2-2D05-4AA0-8758-17516F472E73}" dt="2026-08-24T14:18:42.389" v="2494" actId="20577"/>
          <ac:spMkLst>
            <pc:docMk/>
            <pc:sldMk cId="0" sldId="298"/>
            <ac:spMk id="3" creationId="{00000000-0000-0000-0000-000000000000}"/>
          </ac:spMkLst>
        </pc:spChg>
      </pc:sldChg>
      <pc:sldChg chg="del">
        <pc:chgData name="Wittman, Barry" userId="bff186cd-6ce8-41ba-8e8c-e85cdef216de" providerId="ADAL" clId="{695164D2-2D05-4AA0-8758-17516F472E73}" dt="2026-08-24T12:58:40.088" v="65" actId="2696"/>
        <pc:sldMkLst>
          <pc:docMk/>
          <pc:sldMk cId="0" sldId="299"/>
        </pc:sldMkLst>
      </pc:sldChg>
      <pc:sldChg chg="del">
        <pc:chgData name="Wittman, Barry" userId="bff186cd-6ce8-41ba-8e8c-e85cdef216de" providerId="ADAL" clId="{695164D2-2D05-4AA0-8758-17516F472E73}" dt="2026-08-24T12:53:29.392" v="10" actId="2696"/>
        <pc:sldMkLst>
          <pc:docMk/>
          <pc:sldMk cId="2165407278" sldId="305"/>
        </pc:sldMkLst>
      </pc:sldChg>
      <pc:sldChg chg="del">
        <pc:chgData name="Wittman, Barry" userId="bff186cd-6ce8-41ba-8e8c-e85cdef216de" providerId="ADAL" clId="{695164D2-2D05-4AA0-8758-17516F472E73}" dt="2026-08-24T13:04:14.821" v="778" actId="2696"/>
        <pc:sldMkLst>
          <pc:docMk/>
          <pc:sldMk cId="4197692237" sldId="306"/>
        </pc:sldMkLst>
      </pc:sldChg>
      <pc:sldChg chg="del">
        <pc:chgData name="Wittman, Barry" userId="bff186cd-6ce8-41ba-8e8c-e85cdef216de" providerId="ADAL" clId="{695164D2-2D05-4AA0-8758-17516F472E73}" dt="2026-08-24T12:58:40.072" v="64" actId="2696"/>
        <pc:sldMkLst>
          <pc:docMk/>
          <pc:sldMk cId="1643904013" sldId="318"/>
        </pc:sldMkLst>
      </pc:sldChg>
      <pc:sldChg chg="del">
        <pc:chgData name="Wittman, Barry" userId="bff186cd-6ce8-41ba-8e8c-e85cdef216de" providerId="ADAL" clId="{695164D2-2D05-4AA0-8758-17516F472E73}" dt="2026-08-24T12:58:40.150" v="69" actId="2696"/>
        <pc:sldMkLst>
          <pc:docMk/>
          <pc:sldMk cId="916279552" sldId="319"/>
        </pc:sldMkLst>
      </pc:sldChg>
      <pc:sldChg chg="del">
        <pc:chgData name="Wittman, Barry" userId="bff186cd-6ce8-41ba-8e8c-e85cdef216de" providerId="ADAL" clId="{695164D2-2D05-4AA0-8758-17516F472E73}" dt="2026-08-24T12:58:40.088" v="66" actId="2696"/>
        <pc:sldMkLst>
          <pc:docMk/>
          <pc:sldMk cId="1768997811" sldId="320"/>
        </pc:sldMkLst>
      </pc:sldChg>
      <pc:sldChg chg="modSp modAnim">
        <pc:chgData name="Wittman, Barry" userId="bff186cd-6ce8-41ba-8e8c-e85cdef216de" providerId="ADAL" clId="{695164D2-2D05-4AA0-8758-17516F472E73}" dt="2026-08-24T13:06:52.648" v="1034" actId="27636"/>
        <pc:sldMkLst>
          <pc:docMk/>
          <pc:sldMk cId="1592377609" sldId="347"/>
        </pc:sldMkLst>
        <pc:spChg chg="mod">
          <ac:chgData name="Wittman, Barry" userId="bff186cd-6ce8-41ba-8e8c-e85cdef216de" providerId="ADAL" clId="{695164D2-2D05-4AA0-8758-17516F472E73}" dt="2026-08-24T13:06:52.648" v="1034" actId="27636"/>
          <ac:spMkLst>
            <pc:docMk/>
            <pc:sldMk cId="1592377609" sldId="347"/>
            <ac:spMk id="3" creationId="{74123271-82F1-402A-8AAE-4B942F8BE1D9}"/>
          </ac:spMkLst>
        </pc:spChg>
      </pc:sldChg>
      <pc:sldChg chg="modSp">
        <pc:chgData name="Wittman, Barry" userId="bff186cd-6ce8-41ba-8e8c-e85cdef216de" providerId="ADAL" clId="{695164D2-2D05-4AA0-8758-17516F472E73}" dt="2026-08-24T13:07:21.815" v="1057" actId="20577"/>
        <pc:sldMkLst>
          <pc:docMk/>
          <pc:sldMk cId="2309820185" sldId="350"/>
        </pc:sldMkLst>
        <pc:spChg chg="mod">
          <ac:chgData name="Wittman, Barry" userId="bff186cd-6ce8-41ba-8e8c-e85cdef216de" providerId="ADAL" clId="{695164D2-2D05-4AA0-8758-17516F472E73}" dt="2026-08-24T13:07:21.815" v="1057" actId="20577"/>
          <ac:spMkLst>
            <pc:docMk/>
            <pc:sldMk cId="2309820185" sldId="350"/>
            <ac:spMk id="2" creationId="{90E02EBE-72E1-4DA5-A952-4D5D7B357AF9}"/>
          </ac:spMkLst>
        </pc:spChg>
      </pc:sldChg>
      <pc:sldChg chg="modSp modAnim">
        <pc:chgData name="Wittman, Barry" userId="bff186cd-6ce8-41ba-8e8c-e85cdef216de" providerId="ADAL" clId="{695164D2-2D05-4AA0-8758-17516F472E73}" dt="2026-08-24T14:16:50.411" v="2185" actId="20577"/>
        <pc:sldMkLst>
          <pc:docMk/>
          <pc:sldMk cId="1138991687" sldId="351"/>
        </pc:sldMkLst>
        <pc:spChg chg="mod">
          <ac:chgData name="Wittman, Barry" userId="bff186cd-6ce8-41ba-8e8c-e85cdef216de" providerId="ADAL" clId="{695164D2-2D05-4AA0-8758-17516F472E73}" dt="2026-08-24T13:07:29.050" v="1080" actId="20577"/>
          <ac:spMkLst>
            <pc:docMk/>
            <pc:sldMk cId="1138991687" sldId="351"/>
            <ac:spMk id="2" creationId="{36CA2809-F1FC-43F2-9CF8-F6B595659800}"/>
          </ac:spMkLst>
        </pc:spChg>
        <pc:spChg chg="mod">
          <ac:chgData name="Wittman, Barry" userId="bff186cd-6ce8-41ba-8e8c-e85cdef216de" providerId="ADAL" clId="{695164D2-2D05-4AA0-8758-17516F472E73}" dt="2026-08-24T14:16:50.411" v="2185" actId="20577"/>
          <ac:spMkLst>
            <pc:docMk/>
            <pc:sldMk cId="1138991687" sldId="351"/>
            <ac:spMk id="3" creationId="{403A0581-8BE7-4261-BA56-2CD729A6D322}"/>
          </ac:spMkLst>
        </pc:spChg>
      </pc:sldChg>
      <pc:sldChg chg="del">
        <pc:chgData name="Wittman, Barry" userId="bff186cd-6ce8-41ba-8e8c-e85cdef216de" providerId="ADAL" clId="{695164D2-2D05-4AA0-8758-17516F472E73}" dt="2026-08-24T13:08:12.951" v="1181" actId="2696"/>
        <pc:sldMkLst>
          <pc:docMk/>
          <pc:sldMk cId="2303683458" sldId="352"/>
        </pc:sldMkLst>
      </pc:sldChg>
      <pc:sldChg chg="del">
        <pc:chgData name="Wittman, Barry" userId="bff186cd-6ce8-41ba-8e8c-e85cdef216de" providerId="ADAL" clId="{695164D2-2D05-4AA0-8758-17516F472E73}" dt="2026-08-24T13:08:12.967" v="1182" actId="2696"/>
        <pc:sldMkLst>
          <pc:docMk/>
          <pc:sldMk cId="3645840504" sldId="353"/>
        </pc:sldMkLst>
      </pc:sldChg>
      <pc:sldChg chg="del">
        <pc:chgData name="Wittman, Barry" userId="bff186cd-6ce8-41ba-8e8c-e85cdef216de" providerId="ADAL" clId="{695164D2-2D05-4AA0-8758-17516F472E73}" dt="2026-08-24T13:08:12.982" v="1183" actId="2696"/>
        <pc:sldMkLst>
          <pc:docMk/>
          <pc:sldMk cId="4287613192" sldId="354"/>
        </pc:sldMkLst>
      </pc:sldChg>
      <pc:sldChg chg="del">
        <pc:chgData name="Wittman, Barry" userId="bff186cd-6ce8-41ba-8e8c-e85cdef216de" providerId="ADAL" clId="{695164D2-2D05-4AA0-8758-17516F472E73}" dt="2026-08-24T13:08:12.993" v="1184" actId="2696"/>
        <pc:sldMkLst>
          <pc:docMk/>
          <pc:sldMk cId="2039873961" sldId="355"/>
        </pc:sldMkLst>
      </pc:sldChg>
      <pc:sldChg chg="del">
        <pc:chgData name="Wittman, Barry" userId="bff186cd-6ce8-41ba-8e8c-e85cdef216de" providerId="ADAL" clId="{695164D2-2D05-4AA0-8758-17516F472E73}" dt="2026-08-24T13:08:13.004" v="1185" actId="2696"/>
        <pc:sldMkLst>
          <pc:docMk/>
          <pc:sldMk cId="2411064031" sldId="356"/>
        </pc:sldMkLst>
      </pc:sldChg>
      <pc:sldChg chg="del">
        <pc:chgData name="Wittman, Barry" userId="bff186cd-6ce8-41ba-8e8c-e85cdef216de" providerId="ADAL" clId="{695164D2-2D05-4AA0-8758-17516F472E73}" dt="2026-08-24T13:08:13.019" v="1186" actId="2696"/>
        <pc:sldMkLst>
          <pc:docMk/>
          <pc:sldMk cId="353953945" sldId="357"/>
        </pc:sldMkLst>
      </pc:sldChg>
      <pc:sldChg chg="del">
        <pc:chgData name="Wittman, Barry" userId="bff186cd-6ce8-41ba-8e8c-e85cdef216de" providerId="ADAL" clId="{695164D2-2D05-4AA0-8758-17516F472E73}" dt="2026-08-24T13:08:13.019" v="1187" actId="2696"/>
        <pc:sldMkLst>
          <pc:docMk/>
          <pc:sldMk cId="292466528" sldId="358"/>
        </pc:sldMkLst>
      </pc:sldChg>
      <pc:sldChg chg="del">
        <pc:chgData name="Wittman, Barry" userId="bff186cd-6ce8-41ba-8e8c-e85cdef216de" providerId="ADAL" clId="{695164D2-2D05-4AA0-8758-17516F472E73}" dt="2026-08-24T13:04:14.790" v="776" actId="2696"/>
        <pc:sldMkLst>
          <pc:docMk/>
          <pc:sldMk cId="0" sldId="359"/>
        </pc:sldMkLst>
      </pc:sldChg>
      <pc:sldChg chg="modSp modAnim">
        <pc:chgData name="Wittman, Barry" userId="bff186cd-6ce8-41ba-8e8c-e85cdef216de" providerId="ADAL" clId="{695164D2-2D05-4AA0-8758-17516F472E73}" dt="2026-08-24T13:05:34.190" v="1013" actId="20577"/>
        <pc:sldMkLst>
          <pc:docMk/>
          <pc:sldMk cId="0" sldId="361"/>
        </pc:sldMkLst>
        <pc:spChg chg="mod">
          <ac:chgData name="Wittman, Barry" userId="bff186cd-6ce8-41ba-8e8c-e85cdef216de" providerId="ADAL" clId="{695164D2-2D05-4AA0-8758-17516F472E73}" dt="2026-08-24T13:05:34.190" v="1013" actId="20577"/>
          <ac:spMkLst>
            <pc:docMk/>
            <pc:sldMk cId="0" sldId="361"/>
            <ac:spMk id="3" creationId="{00000000-0000-0000-0000-000000000000}"/>
          </ac:spMkLst>
        </pc:spChg>
      </pc:sldChg>
      <pc:sldChg chg="modSp add ord">
        <pc:chgData name="Wittman, Barry" userId="bff186cd-6ce8-41ba-8e8c-e85cdef216de" providerId="ADAL" clId="{695164D2-2D05-4AA0-8758-17516F472E73}" dt="2026-08-24T12:59:00.671" v="88" actId="20577"/>
        <pc:sldMkLst>
          <pc:docMk/>
          <pc:sldMk cId="3062128175" sldId="362"/>
        </pc:sldMkLst>
        <pc:spChg chg="mod">
          <ac:chgData name="Wittman, Barry" userId="bff186cd-6ce8-41ba-8e8c-e85cdef216de" providerId="ADAL" clId="{695164D2-2D05-4AA0-8758-17516F472E73}" dt="2026-08-24T12:59:00.671" v="88" actId="20577"/>
          <ac:spMkLst>
            <pc:docMk/>
            <pc:sldMk cId="3062128175" sldId="362"/>
            <ac:spMk id="2" creationId="{4F42768B-9689-48ED-8257-92F925F3F8FE}"/>
          </ac:spMkLst>
        </pc:spChg>
      </pc:sldChg>
      <pc:sldChg chg="addSp delSp modSp add modAnim">
        <pc:chgData name="Wittman, Barry" userId="bff186cd-6ce8-41ba-8e8c-e85cdef216de" providerId="ADAL" clId="{695164D2-2D05-4AA0-8758-17516F472E73}" dt="2026-08-24T13:00:26.850" v="362"/>
        <pc:sldMkLst>
          <pc:docMk/>
          <pc:sldMk cId="642558734" sldId="363"/>
        </pc:sldMkLst>
        <pc:spChg chg="del">
          <ac:chgData name="Wittman, Barry" userId="bff186cd-6ce8-41ba-8e8c-e85cdef216de" providerId="ADAL" clId="{695164D2-2D05-4AA0-8758-17516F472E73}" dt="2026-08-24T12:59:06.641" v="90"/>
          <ac:spMkLst>
            <pc:docMk/>
            <pc:sldMk cId="642558734" sldId="363"/>
            <ac:spMk id="2" creationId="{A1AE8A48-C0DA-46F7-BDDE-83021B01DA8D}"/>
          </ac:spMkLst>
        </pc:spChg>
        <pc:spChg chg="del">
          <ac:chgData name="Wittman, Barry" userId="bff186cd-6ce8-41ba-8e8c-e85cdef216de" providerId="ADAL" clId="{695164D2-2D05-4AA0-8758-17516F472E73}" dt="2026-08-24T12:59:06.641" v="90"/>
          <ac:spMkLst>
            <pc:docMk/>
            <pc:sldMk cId="642558734" sldId="363"/>
            <ac:spMk id="3" creationId="{8BF90A45-457D-4483-B3B7-EB6E211A8A47}"/>
          </ac:spMkLst>
        </pc:spChg>
        <pc:spChg chg="add mod">
          <ac:chgData name="Wittman, Barry" userId="bff186cd-6ce8-41ba-8e8c-e85cdef216de" providerId="ADAL" clId="{695164D2-2D05-4AA0-8758-17516F472E73}" dt="2026-08-24T12:59:09.251" v="100" actId="20577"/>
          <ac:spMkLst>
            <pc:docMk/>
            <pc:sldMk cId="642558734" sldId="363"/>
            <ac:spMk id="4" creationId="{68EE33A1-4011-45F8-B9A1-97A16B3006A9}"/>
          </ac:spMkLst>
        </pc:spChg>
        <pc:spChg chg="add mod">
          <ac:chgData name="Wittman, Barry" userId="bff186cd-6ce8-41ba-8e8c-e85cdef216de" providerId="ADAL" clId="{695164D2-2D05-4AA0-8758-17516F472E73}" dt="2026-08-24T13:00:19.790" v="361" actId="20577"/>
          <ac:spMkLst>
            <pc:docMk/>
            <pc:sldMk cId="642558734" sldId="363"/>
            <ac:spMk id="5" creationId="{6100F9BC-688D-403B-9397-47695A6F8C4C}"/>
          </ac:spMkLst>
        </pc:spChg>
      </pc:sldChg>
      <pc:sldChg chg="modSp add modAnim">
        <pc:chgData name="Wittman, Barry" userId="bff186cd-6ce8-41ba-8e8c-e85cdef216de" providerId="ADAL" clId="{695164D2-2D05-4AA0-8758-17516F472E73}" dt="2026-08-24T14:16:24.900" v="2160" actId="113"/>
        <pc:sldMkLst>
          <pc:docMk/>
          <pc:sldMk cId="671103868" sldId="364"/>
        </pc:sldMkLst>
        <pc:spChg chg="mod">
          <ac:chgData name="Wittman, Barry" userId="bff186cd-6ce8-41ba-8e8c-e85cdef216de" providerId="ADAL" clId="{695164D2-2D05-4AA0-8758-17516F472E73}" dt="2026-08-24T14:12:04.742" v="1764" actId="20577"/>
          <ac:spMkLst>
            <pc:docMk/>
            <pc:sldMk cId="671103868" sldId="364"/>
            <ac:spMk id="2" creationId="{25BAA146-8442-4FFF-8FD0-B8594E356766}"/>
          </ac:spMkLst>
        </pc:spChg>
        <pc:spChg chg="mod">
          <ac:chgData name="Wittman, Barry" userId="bff186cd-6ce8-41ba-8e8c-e85cdef216de" providerId="ADAL" clId="{695164D2-2D05-4AA0-8758-17516F472E73}" dt="2026-08-24T14:16:24.900" v="2160" actId="113"/>
          <ac:spMkLst>
            <pc:docMk/>
            <pc:sldMk cId="671103868" sldId="364"/>
            <ac:spMk id="3" creationId="{5E27FF1E-1BA4-41B6-85A0-73646D5C8943}"/>
          </ac:spMkLst>
        </pc:spChg>
      </pc:sldChg>
      <pc:sldChg chg="modSp add modAnim">
        <pc:chgData name="Wittman, Barry" userId="bff186cd-6ce8-41ba-8e8c-e85cdef216de" providerId="ADAL" clId="{695164D2-2D05-4AA0-8758-17516F472E73}" dt="2026-08-24T14:16:16.673" v="2158"/>
        <pc:sldMkLst>
          <pc:docMk/>
          <pc:sldMk cId="405422085" sldId="365"/>
        </pc:sldMkLst>
        <pc:spChg chg="mod">
          <ac:chgData name="Wittman, Barry" userId="bff186cd-6ce8-41ba-8e8c-e85cdef216de" providerId="ADAL" clId="{695164D2-2D05-4AA0-8758-17516F472E73}" dt="2026-08-24T14:14:57.314" v="1946" actId="20577"/>
          <ac:spMkLst>
            <pc:docMk/>
            <pc:sldMk cId="405422085" sldId="365"/>
            <ac:spMk id="2" creationId="{F885F345-3A11-42D1-AF1A-FC2689088585}"/>
          </ac:spMkLst>
        </pc:spChg>
        <pc:spChg chg="mod">
          <ac:chgData name="Wittman, Barry" userId="bff186cd-6ce8-41ba-8e8c-e85cdef216de" providerId="ADAL" clId="{695164D2-2D05-4AA0-8758-17516F472E73}" dt="2026-08-24T14:16:05.119" v="2156" actId="20577"/>
          <ac:spMkLst>
            <pc:docMk/>
            <pc:sldMk cId="405422085" sldId="365"/>
            <ac:spMk id="3" creationId="{74F6DF37-AA21-4FD0-B2B9-3DB1F00C08FC}"/>
          </ac:spMkLst>
        </pc:spChg>
      </pc:sldChg>
      <pc:sldChg chg="modSp add modAnim">
        <pc:chgData name="Wittman, Barry" userId="bff186cd-6ce8-41ba-8e8c-e85cdef216de" providerId="ADAL" clId="{695164D2-2D05-4AA0-8758-17516F472E73}" dt="2026-08-24T14:18:08.942" v="2421"/>
        <pc:sldMkLst>
          <pc:docMk/>
          <pc:sldMk cId="60416327" sldId="366"/>
        </pc:sldMkLst>
        <pc:spChg chg="mod">
          <ac:chgData name="Wittman, Barry" userId="bff186cd-6ce8-41ba-8e8c-e85cdef216de" providerId="ADAL" clId="{695164D2-2D05-4AA0-8758-17516F472E73}" dt="2026-08-24T14:17:09.128" v="2207" actId="20577"/>
          <ac:spMkLst>
            <pc:docMk/>
            <pc:sldMk cId="60416327" sldId="366"/>
            <ac:spMk id="2" creationId="{8FB3D778-95F2-411D-8C82-0BA39CACBBB8}"/>
          </ac:spMkLst>
        </pc:spChg>
        <pc:spChg chg="mod">
          <ac:chgData name="Wittman, Barry" userId="bff186cd-6ce8-41ba-8e8c-e85cdef216de" providerId="ADAL" clId="{695164D2-2D05-4AA0-8758-17516F472E73}" dt="2026-08-24T14:18:05.194" v="2420" actId="20577"/>
          <ac:spMkLst>
            <pc:docMk/>
            <pc:sldMk cId="60416327" sldId="366"/>
            <ac:spMk id="3" creationId="{5E87364A-EACB-4D23-A138-1397A60F147E}"/>
          </ac:spMkLst>
        </pc:spChg>
      </pc:sldChg>
    </pc:docChg>
  </pc:docChgLst>
  <pc:docChgLst>
    <pc:chgData name="Wittman, Barry" userId="bff186cd-6ce8-41ba-8e8c-e85cdef216de" providerId="ADAL" clId="{E3AAD1A8-6862-4E56-A07E-DE336070C7FF}"/>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view3D>
      <c:rotX val="30"/>
      <c:rotY val="0"/>
      <c:rAngAx val="0"/>
    </c:view3D>
    <c:floor>
      <c:thickness val="0"/>
    </c:floor>
    <c:sideWall>
      <c:thickness val="0"/>
    </c:sideWall>
    <c:backWall>
      <c:thickness val="0"/>
    </c:backWall>
    <c:plotArea>
      <c:layout/>
      <c:pie3DChart>
        <c:varyColors val="1"/>
        <c:ser>
          <c:idx val="0"/>
          <c:order val="0"/>
          <c:tx>
            <c:strRef>
              <c:f>Sheet1!$B$1</c:f>
              <c:strCache>
                <c:ptCount val="1"/>
                <c:pt idx="0">
                  <c:v>Major</c:v>
                </c:pt>
              </c:strCache>
            </c:strRef>
          </c:tx>
          <c:dLbls>
            <c:spPr>
              <a:noFill/>
              <a:ln>
                <a:noFill/>
              </a:ln>
              <a:effectLst/>
            </c:spPr>
            <c:showLegendKey val="0"/>
            <c:showVal val="0"/>
            <c:showCatName val="0"/>
            <c:showSerName val="0"/>
            <c:showPercent val="1"/>
            <c:showBubbleSize val="0"/>
            <c:showLeaderLines val="1"/>
            <c:extLst>
              <c:ext xmlns:c15="http://schemas.microsoft.com/office/drawing/2012/chart" uri="{CE6537A1-D6FC-4f65-9D91-7224C49458BB}"/>
            </c:extLst>
          </c:dLbls>
          <c:cat>
            <c:strRef>
              <c:f>Sheet1!$A$2:$A$3</c:f>
              <c:strCache>
                <c:ptCount val="2"/>
                <c:pt idx="0">
                  <c:v>Computer Science</c:v>
                </c:pt>
                <c:pt idx="1">
                  <c:v>Engineering</c:v>
                </c:pt>
              </c:strCache>
            </c:strRef>
          </c:cat>
          <c:val>
            <c:numRef>
              <c:f>Sheet1!$B$2:$B$3</c:f>
              <c:numCache>
                <c:formatCode>General</c:formatCode>
                <c:ptCount val="2"/>
                <c:pt idx="0">
                  <c:v>4</c:v>
                </c:pt>
                <c:pt idx="1">
                  <c:v>7</c:v>
                </c:pt>
              </c:numCache>
            </c:numRef>
          </c:val>
          <c:extLst>
            <c:ext xmlns:c16="http://schemas.microsoft.com/office/drawing/2014/chart" uri="{C3380CC4-5D6E-409C-BE32-E72D297353CC}">
              <c16:uniqueId val="{00000000-052C-4DEB-8CD2-87ED0A624F11}"/>
            </c:ext>
          </c:extLst>
        </c:ser>
        <c:dLbls>
          <c:showLegendKey val="0"/>
          <c:showVal val="0"/>
          <c:showCatName val="0"/>
          <c:showSerName val="0"/>
          <c:showPercent val="1"/>
          <c:showBubbleSize val="0"/>
          <c:showLeaderLines val="1"/>
        </c:dLbls>
      </c:pie3DChart>
    </c:plotArea>
    <c:legend>
      <c:legendPos val="t"/>
      <c:overlay val="0"/>
    </c:legend>
    <c:plotVisOnly val="1"/>
    <c:dispBlanksAs val="gap"/>
    <c:showDLblsOverMax val="0"/>
  </c:chart>
  <c:txPr>
    <a:bodyPr/>
    <a:lstStyle/>
    <a:p>
      <a:pPr>
        <a:defRPr sz="18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D65D7C4-3410-4D0F-B36E-554D22197CE6}" type="doc">
      <dgm:prSet loTypeId="urn:microsoft.com/office/officeart/2005/8/layout/chevron2" loCatId="list" qsTypeId="urn:microsoft.com/office/officeart/2005/8/quickstyle/simple4" qsCatId="simple" csTypeId="urn:microsoft.com/office/officeart/2005/8/colors/colorful1#1" csCatId="colorful" phldr="1"/>
      <dgm:spPr/>
      <dgm:t>
        <a:bodyPr/>
        <a:lstStyle/>
        <a:p>
          <a:endParaRPr lang="en-US"/>
        </a:p>
      </dgm:t>
    </dgm:pt>
    <dgm:pt modelId="{9DCB681B-A449-4B0F-BA50-7457DA02F5A9}">
      <dgm:prSet phldrT="[Text]"/>
      <dgm:spPr/>
      <dgm:t>
        <a:bodyPr/>
        <a:lstStyle/>
        <a:p>
          <a:r>
            <a:rPr lang="en-US" dirty="0"/>
            <a:t>45%</a:t>
          </a:r>
        </a:p>
      </dgm:t>
    </dgm:pt>
    <dgm:pt modelId="{FA5D46A2-D628-4286-85E9-674D60EAF93B}" type="parTrans" cxnId="{8517771E-83D0-40BC-B39D-2A23BF92DE2A}">
      <dgm:prSet/>
      <dgm:spPr/>
      <dgm:t>
        <a:bodyPr/>
        <a:lstStyle/>
        <a:p>
          <a:endParaRPr lang="en-US"/>
        </a:p>
      </dgm:t>
    </dgm:pt>
    <dgm:pt modelId="{059ABB7C-98CA-4BB1-8CBB-A0A9CC7E1955}" type="sibTrans" cxnId="{8517771E-83D0-40BC-B39D-2A23BF92DE2A}">
      <dgm:prSet/>
      <dgm:spPr/>
      <dgm:t>
        <a:bodyPr/>
        <a:lstStyle/>
        <a:p>
          <a:endParaRPr lang="en-US"/>
        </a:p>
      </dgm:t>
    </dgm:pt>
    <dgm:pt modelId="{E21E4EEB-49D4-459E-A41F-AD578CB2F078}">
      <dgm:prSet phldrT="[Text]"/>
      <dgm:spPr/>
      <dgm:t>
        <a:bodyPr/>
        <a:lstStyle/>
        <a:p>
          <a:r>
            <a:rPr lang="en-US" dirty="0"/>
            <a:t>Attendance</a:t>
          </a:r>
        </a:p>
      </dgm:t>
    </dgm:pt>
    <dgm:pt modelId="{FD726678-A338-4036-A7CC-A06EC8BC950C}" type="parTrans" cxnId="{5E03DD40-2876-497F-B032-E45935AA0E97}">
      <dgm:prSet/>
      <dgm:spPr/>
      <dgm:t>
        <a:bodyPr/>
        <a:lstStyle/>
        <a:p>
          <a:endParaRPr lang="en-US"/>
        </a:p>
      </dgm:t>
    </dgm:pt>
    <dgm:pt modelId="{FF2F222F-8F9B-4118-B542-950F520C517F}" type="sibTrans" cxnId="{5E03DD40-2876-497F-B032-E45935AA0E97}">
      <dgm:prSet/>
      <dgm:spPr/>
      <dgm:t>
        <a:bodyPr/>
        <a:lstStyle/>
        <a:p>
          <a:endParaRPr lang="en-US"/>
        </a:p>
      </dgm:t>
    </dgm:pt>
    <dgm:pt modelId="{541F8F55-61A2-4D8F-A3C7-B3F1836D61B9}">
      <dgm:prSet phldrT="[Text]"/>
      <dgm:spPr/>
      <dgm:t>
        <a:bodyPr/>
        <a:lstStyle/>
        <a:p>
          <a:r>
            <a:rPr lang="en-US" dirty="0"/>
            <a:t>45%</a:t>
          </a:r>
        </a:p>
      </dgm:t>
    </dgm:pt>
    <dgm:pt modelId="{150608E5-1145-43B0-852A-822CEFDC4C45}" type="parTrans" cxnId="{9890B2AD-568A-45E8-B1DB-4D64950D6173}">
      <dgm:prSet/>
      <dgm:spPr/>
      <dgm:t>
        <a:bodyPr/>
        <a:lstStyle/>
        <a:p>
          <a:endParaRPr lang="en-US"/>
        </a:p>
      </dgm:t>
    </dgm:pt>
    <dgm:pt modelId="{BFB284BB-749C-4BFA-8F3B-07A3CA7E2A89}" type="sibTrans" cxnId="{9890B2AD-568A-45E8-B1DB-4D64950D6173}">
      <dgm:prSet/>
      <dgm:spPr/>
      <dgm:t>
        <a:bodyPr/>
        <a:lstStyle/>
        <a:p>
          <a:endParaRPr lang="en-US"/>
        </a:p>
      </dgm:t>
    </dgm:pt>
    <dgm:pt modelId="{96D2D17D-5E65-46D6-AD34-7A6F5C11FD58}">
      <dgm:prSet phldrT="[Text]"/>
      <dgm:spPr/>
      <dgm:t>
        <a:bodyPr/>
        <a:lstStyle/>
        <a:p>
          <a:r>
            <a:rPr lang="en-US" dirty="0"/>
            <a:t>Written reflections</a:t>
          </a:r>
        </a:p>
      </dgm:t>
    </dgm:pt>
    <dgm:pt modelId="{0EC43BCC-0179-4E65-BAA9-99E00FE3EA4C}" type="parTrans" cxnId="{B5BD70FD-2E62-4303-B0F1-88DD2F02A901}">
      <dgm:prSet/>
      <dgm:spPr/>
      <dgm:t>
        <a:bodyPr/>
        <a:lstStyle/>
        <a:p>
          <a:endParaRPr lang="en-US"/>
        </a:p>
      </dgm:t>
    </dgm:pt>
    <dgm:pt modelId="{3EF8087F-39ED-4022-9793-DBC691B5E758}" type="sibTrans" cxnId="{B5BD70FD-2E62-4303-B0F1-88DD2F02A901}">
      <dgm:prSet/>
      <dgm:spPr/>
      <dgm:t>
        <a:bodyPr/>
        <a:lstStyle/>
        <a:p>
          <a:endParaRPr lang="en-US"/>
        </a:p>
      </dgm:t>
    </dgm:pt>
    <dgm:pt modelId="{29A1DD6D-8568-44D5-ABCA-FB06CB2BC61C}">
      <dgm:prSet phldrT="[Text]"/>
      <dgm:spPr/>
      <dgm:t>
        <a:bodyPr/>
        <a:lstStyle/>
        <a:p>
          <a:r>
            <a:rPr lang="en-US" dirty="0"/>
            <a:t>10%</a:t>
          </a:r>
        </a:p>
      </dgm:t>
    </dgm:pt>
    <dgm:pt modelId="{41A0DA07-F0A0-4FE2-A89C-EA9BE3F30519}" type="parTrans" cxnId="{A8C760F8-FF66-485F-9DBE-9F01FAE07C79}">
      <dgm:prSet/>
      <dgm:spPr/>
      <dgm:t>
        <a:bodyPr/>
        <a:lstStyle/>
        <a:p>
          <a:endParaRPr lang="en-US"/>
        </a:p>
      </dgm:t>
    </dgm:pt>
    <dgm:pt modelId="{0D41B8B3-8476-4DE7-86C2-4AC36B46625A}" type="sibTrans" cxnId="{A8C760F8-FF66-485F-9DBE-9F01FAE07C79}">
      <dgm:prSet/>
      <dgm:spPr/>
      <dgm:t>
        <a:bodyPr/>
        <a:lstStyle/>
        <a:p>
          <a:endParaRPr lang="en-US"/>
        </a:p>
      </dgm:t>
    </dgm:pt>
    <dgm:pt modelId="{6C8FE3EF-81C4-49AD-A060-D34DDBF4226E}">
      <dgm:prSet phldrT="[Text]"/>
      <dgm:spPr/>
      <dgm:t>
        <a:bodyPr/>
        <a:lstStyle/>
        <a:p>
          <a:r>
            <a:rPr lang="en-US" dirty="0"/>
            <a:t>Final exam</a:t>
          </a:r>
        </a:p>
      </dgm:t>
    </dgm:pt>
    <dgm:pt modelId="{A3C805E0-26D0-4B82-995A-43A7C6420FC4}" type="parTrans" cxnId="{4E230D9F-82D3-443A-A4F7-7FA8CDEF96A1}">
      <dgm:prSet/>
      <dgm:spPr/>
      <dgm:t>
        <a:bodyPr/>
        <a:lstStyle/>
        <a:p>
          <a:endParaRPr lang="en-US"/>
        </a:p>
      </dgm:t>
    </dgm:pt>
    <dgm:pt modelId="{8502C190-A553-4F67-96C0-0A6926E0AC33}" type="sibTrans" cxnId="{4E230D9F-82D3-443A-A4F7-7FA8CDEF96A1}">
      <dgm:prSet/>
      <dgm:spPr/>
      <dgm:t>
        <a:bodyPr/>
        <a:lstStyle/>
        <a:p>
          <a:endParaRPr lang="en-US"/>
        </a:p>
      </dgm:t>
    </dgm:pt>
    <dgm:pt modelId="{5FBAFC0E-7DA1-4306-8A55-11D55F8855FE}" type="pres">
      <dgm:prSet presAssocID="{7D65D7C4-3410-4D0F-B36E-554D22197CE6}" presName="linearFlow" presStyleCnt="0">
        <dgm:presLayoutVars>
          <dgm:dir/>
          <dgm:animLvl val="lvl"/>
          <dgm:resizeHandles val="exact"/>
        </dgm:presLayoutVars>
      </dgm:prSet>
      <dgm:spPr/>
    </dgm:pt>
    <dgm:pt modelId="{6A4B5EB3-2B54-461B-8FEB-C23CB7E64CB9}" type="pres">
      <dgm:prSet presAssocID="{9DCB681B-A449-4B0F-BA50-7457DA02F5A9}" presName="composite" presStyleCnt="0"/>
      <dgm:spPr/>
    </dgm:pt>
    <dgm:pt modelId="{B2E9252A-9110-47DD-99A9-4B4FFF804121}" type="pres">
      <dgm:prSet presAssocID="{9DCB681B-A449-4B0F-BA50-7457DA02F5A9}" presName="parentText" presStyleLbl="alignNode1" presStyleIdx="0" presStyleCnt="3">
        <dgm:presLayoutVars>
          <dgm:chMax val="1"/>
          <dgm:bulletEnabled val="1"/>
        </dgm:presLayoutVars>
      </dgm:prSet>
      <dgm:spPr/>
    </dgm:pt>
    <dgm:pt modelId="{FA66920B-8472-48DC-9AE9-58BA76ED5B1B}" type="pres">
      <dgm:prSet presAssocID="{9DCB681B-A449-4B0F-BA50-7457DA02F5A9}" presName="descendantText" presStyleLbl="alignAcc1" presStyleIdx="0" presStyleCnt="3">
        <dgm:presLayoutVars>
          <dgm:bulletEnabled val="1"/>
        </dgm:presLayoutVars>
      </dgm:prSet>
      <dgm:spPr/>
    </dgm:pt>
    <dgm:pt modelId="{B9095857-0666-4452-BA35-D2688619F596}" type="pres">
      <dgm:prSet presAssocID="{059ABB7C-98CA-4BB1-8CBB-A0A9CC7E1955}" presName="sp" presStyleCnt="0"/>
      <dgm:spPr/>
    </dgm:pt>
    <dgm:pt modelId="{2632B4E3-2185-4776-9B75-638C2E6142E2}" type="pres">
      <dgm:prSet presAssocID="{541F8F55-61A2-4D8F-A3C7-B3F1836D61B9}" presName="composite" presStyleCnt="0"/>
      <dgm:spPr/>
    </dgm:pt>
    <dgm:pt modelId="{D59C1118-769E-4A7B-8619-1DDA2C40A4B4}" type="pres">
      <dgm:prSet presAssocID="{541F8F55-61A2-4D8F-A3C7-B3F1836D61B9}" presName="parentText" presStyleLbl="alignNode1" presStyleIdx="1" presStyleCnt="3">
        <dgm:presLayoutVars>
          <dgm:chMax val="1"/>
          <dgm:bulletEnabled val="1"/>
        </dgm:presLayoutVars>
      </dgm:prSet>
      <dgm:spPr/>
    </dgm:pt>
    <dgm:pt modelId="{22E18EA8-3B90-433C-81D2-63E8FCF45856}" type="pres">
      <dgm:prSet presAssocID="{541F8F55-61A2-4D8F-A3C7-B3F1836D61B9}" presName="descendantText" presStyleLbl="alignAcc1" presStyleIdx="1" presStyleCnt="3">
        <dgm:presLayoutVars>
          <dgm:bulletEnabled val="1"/>
        </dgm:presLayoutVars>
      </dgm:prSet>
      <dgm:spPr/>
    </dgm:pt>
    <dgm:pt modelId="{BDDD8E6D-E936-4A0E-85FD-2F16FDEB54EF}" type="pres">
      <dgm:prSet presAssocID="{BFB284BB-749C-4BFA-8F3B-07A3CA7E2A89}" presName="sp" presStyleCnt="0"/>
      <dgm:spPr/>
    </dgm:pt>
    <dgm:pt modelId="{9B240B52-51C1-4F19-891E-82C4708D6F65}" type="pres">
      <dgm:prSet presAssocID="{29A1DD6D-8568-44D5-ABCA-FB06CB2BC61C}" presName="composite" presStyleCnt="0"/>
      <dgm:spPr/>
    </dgm:pt>
    <dgm:pt modelId="{DA4376E4-83D8-470B-80C1-56C62DB1AE10}" type="pres">
      <dgm:prSet presAssocID="{29A1DD6D-8568-44D5-ABCA-FB06CB2BC61C}" presName="parentText" presStyleLbl="alignNode1" presStyleIdx="2" presStyleCnt="3">
        <dgm:presLayoutVars>
          <dgm:chMax val="1"/>
          <dgm:bulletEnabled val="1"/>
        </dgm:presLayoutVars>
      </dgm:prSet>
      <dgm:spPr/>
    </dgm:pt>
    <dgm:pt modelId="{DF52BF16-E779-43E4-9F6F-5D21EFEE09DE}" type="pres">
      <dgm:prSet presAssocID="{29A1DD6D-8568-44D5-ABCA-FB06CB2BC61C}" presName="descendantText" presStyleLbl="alignAcc1" presStyleIdx="2" presStyleCnt="3">
        <dgm:presLayoutVars>
          <dgm:bulletEnabled val="1"/>
        </dgm:presLayoutVars>
      </dgm:prSet>
      <dgm:spPr/>
    </dgm:pt>
  </dgm:ptLst>
  <dgm:cxnLst>
    <dgm:cxn modelId="{8517771E-83D0-40BC-B39D-2A23BF92DE2A}" srcId="{7D65D7C4-3410-4D0F-B36E-554D22197CE6}" destId="{9DCB681B-A449-4B0F-BA50-7457DA02F5A9}" srcOrd="0" destOrd="0" parTransId="{FA5D46A2-D628-4286-85E9-674D60EAF93B}" sibTransId="{059ABB7C-98CA-4BB1-8CBB-A0A9CC7E1955}"/>
    <dgm:cxn modelId="{80AEC224-F9C2-4D82-8BA1-2D6D23681855}" type="presOf" srcId="{E21E4EEB-49D4-459E-A41F-AD578CB2F078}" destId="{FA66920B-8472-48DC-9AE9-58BA76ED5B1B}" srcOrd="0" destOrd="0" presId="urn:microsoft.com/office/officeart/2005/8/layout/chevron2"/>
    <dgm:cxn modelId="{972D3A30-71A8-4359-BE38-E46C0F6A103C}" type="presOf" srcId="{29A1DD6D-8568-44D5-ABCA-FB06CB2BC61C}" destId="{DA4376E4-83D8-470B-80C1-56C62DB1AE10}" srcOrd="0" destOrd="0" presId="urn:microsoft.com/office/officeart/2005/8/layout/chevron2"/>
    <dgm:cxn modelId="{5E03DD40-2876-497F-B032-E45935AA0E97}" srcId="{9DCB681B-A449-4B0F-BA50-7457DA02F5A9}" destId="{E21E4EEB-49D4-459E-A41F-AD578CB2F078}" srcOrd="0" destOrd="0" parTransId="{FD726678-A338-4036-A7CC-A06EC8BC950C}" sibTransId="{FF2F222F-8F9B-4118-B542-950F520C517F}"/>
    <dgm:cxn modelId="{663EAA42-0796-40A5-930E-2A0C7FDF292B}" type="presOf" srcId="{541F8F55-61A2-4D8F-A3C7-B3F1836D61B9}" destId="{D59C1118-769E-4A7B-8619-1DDA2C40A4B4}" srcOrd="0" destOrd="0" presId="urn:microsoft.com/office/officeart/2005/8/layout/chevron2"/>
    <dgm:cxn modelId="{9745FF57-B5C2-4C22-AF78-16E2EDA8C508}" type="presOf" srcId="{7D65D7C4-3410-4D0F-B36E-554D22197CE6}" destId="{5FBAFC0E-7DA1-4306-8A55-11D55F8855FE}" srcOrd="0" destOrd="0" presId="urn:microsoft.com/office/officeart/2005/8/layout/chevron2"/>
    <dgm:cxn modelId="{AB536559-EFF1-4367-B1F6-0B8976431F7F}" type="presOf" srcId="{96D2D17D-5E65-46D6-AD34-7A6F5C11FD58}" destId="{22E18EA8-3B90-433C-81D2-63E8FCF45856}" srcOrd="0" destOrd="0" presId="urn:microsoft.com/office/officeart/2005/8/layout/chevron2"/>
    <dgm:cxn modelId="{4E230D9F-82D3-443A-A4F7-7FA8CDEF96A1}" srcId="{29A1DD6D-8568-44D5-ABCA-FB06CB2BC61C}" destId="{6C8FE3EF-81C4-49AD-A060-D34DDBF4226E}" srcOrd="0" destOrd="0" parTransId="{A3C805E0-26D0-4B82-995A-43A7C6420FC4}" sibTransId="{8502C190-A553-4F67-96C0-0A6926E0AC33}"/>
    <dgm:cxn modelId="{9890B2AD-568A-45E8-B1DB-4D64950D6173}" srcId="{7D65D7C4-3410-4D0F-B36E-554D22197CE6}" destId="{541F8F55-61A2-4D8F-A3C7-B3F1836D61B9}" srcOrd="1" destOrd="0" parTransId="{150608E5-1145-43B0-852A-822CEFDC4C45}" sibTransId="{BFB284BB-749C-4BFA-8F3B-07A3CA7E2A89}"/>
    <dgm:cxn modelId="{0F629FCB-424D-491C-B7B8-7E802ADACA07}" type="presOf" srcId="{9DCB681B-A449-4B0F-BA50-7457DA02F5A9}" destId="{B2E9252A-9110-47DD-99A9-4B4FFF804121}" srcOrd="0" destOrd="0" presId="urn:microsoft.com/office/officeart/2005/8/layout/chevron2"/>
    <dgm:cxn modelId="{7CCFFED8-1006-491B-81B7-7515844AFCE1}" type="presOf" srcId="{6C8FE3EF-81C4-49AD-A060-D34DDBF4226E}" destId="{DF52BF16-E779-43E4-9F6F-5D21EFEE09DE}" srcOrd="0" destOrd="0" presId="urn:microsoft.com/office/officeart/2005/8/layout/chevron2"/>
    <dgm:cxn modelId="{A8C760F8-FF66-485F-9DBE-9F01FAE07C79}" srcId="{7D65D7C4-3410-4D0F-B36E-554D22197CE6}" destId="{29A1DD6D-8568-44D5-ABCA-FB06CB2BC61C}" srcOrd="2" destOrd="0" parTransId="{41A0DA07-F0A0-4FE2-A89C-EA9BE3F30519}" sibTransId="{0D41B8B3-8476-4DE7-86C2-4AC36B46625A}"/>
    <dgm:cxn modelId="{B5BD70FD-2E62-4303-B0F1-88DD2F02A901}" srcId="{541F8F55-61A2-4D8F-A3C7-B3F1836D61B9}" destId="{96D2D17D-5E65-46D6-AD34-7A6F5C11FD58}" srcOrd="0" destOrd="0" parTransId="{0EC43BCC-0179-4E65-BAA9-99E00FE3EA4C}" sibTransId="{3EF8087F-39ED-4022-9793-DBC691B5E758}"/>
    <dgm:cxn modelId="{C8428940-DD08-4D5E-80C6-D2CAC18C2007}" type="presParOf" srcId="{5FBAFC0E-7DA1-4306-8A55-11D55F8855FE}" destId="{6A4B5EB3-2B54-461B-8FEB-C23CB7E64CB9}" srcOrd="0" destOrd="0" presId="urn:microsoft.com/office/officeart/2005/8/layout/chevron2"/>
    <dgm:cxn modelId="{D6A252C5-0B97-4A17-9517-CF3003402CB0}" type="presParOf" srcId="{6A4B5EB3-2B54-461B-8FEB-C23CB7E64CB9}" destId="{B2E9252A-9110-47DD-99A9-4B4FFF804121}" srcOrd="0" destOrd="0" presId="urn:microsoft.com/office/officeart/2005/8/layout/chevron2"/>
    <dgm:cxn modelId="{9ED2585C-FF4B-4FE5-B628-219BE93AC13A}" type="presParOf" srcId="{6A4B5EB3-2B54-461B-8FEB-C23CB7E64CB9}" destId="{FA66920B-8472-48DC-9AE9-58BA76ED5B1B}" srcOrd="1" destOrd="0" presId="urn:microsoft.com/office/officeart/2005/8/layout/chevron2"/>
    <dgm:cxn modelId="{05FCFCB5-D1D2-4B5C-8D56-0155363C34FC}" type="presParOf" srcId="{5FBAFC0E-7DA1-4306-8A55-11D55F8855FE}" destId="{B9095857-0666-4452-BA35-D2688619F596}" srcOrd="1" destOrd="0" presId="urn:microsoft.com/office/officeart/2005/8/layout/chevron2"/>
    <dgm:cxn modelId="{2E24C8DF-A025-4670-A168-A93CA7014C10}" type="presParOf" srcId="{5FBAFC0E-7DA1-4306-8A55-11D55F8855FE}" destId="{2632B4E3-2185-4776-9B75-638C2E6142E2}" srcOrd="2" destOrd="0" presId="urn:microsoft.com/office/officeart/2005/8/layout/chevron2"/>
    <dgm:cxn modelId="{7E340BFB-EE41-44D9-8671-F23103BB1967}" type="presParOf" srcId="{2632B4E3-2185-4776-9B75-638C2E6142E2}" destId="{D59C1118-769E-4A7B-8619-1DDA2C40A4B4}" srcOrd="0" destOrd="0" presId="urn:microsoft.com/office/officeart/2005/8/layout/chevron2"/>
    <dgm:cxn modelId="{27F48BDD-2232-4FB2-B73F-243C6EF6D173}" type="presParOf" srcId="{2632B4E3-2185-4776-9B75-638C2E6142E2}" destId="{22E18EA8-3B90-433C-81D2-63E8FCF45856}" srcOrd="1" destOrd="0" presId="urn:microsoft.com/office/officeart/2005/8/layout/chevron2"/>
    <dgm:cxn modelId="{860D2FE2-8EFD-4EF9-862C-6B57CD366EC3}" type="presParOf" srcId="{5FBAFC0E-7DA1-4306-8A55-11D55F8855FE}" destId="{BDDD8E6D-E936-4A0E-85FD-2F16FDEB54EF}" srcOrd="3" destOrd="0" presId="urn:microsoft.com/office/officeart/2005/8/layout/chevron2"/>
    <dgm:cxn modelId="{A6C04533-FB10-4836-A697-D44AC1012777}" type="presParOf" srcId="{5FBAFC0E-7DA1-4306-8A55-11D55F8855FE}" destId="{9B240B52-51C1-4F19-891E-82C4708D6F65}" srcOrd="4" destOrd="0" presId="urn:microsoft.com/office/officeart/2005/8/layout/chevron2"/>
    <dgm:cxn modelId="{53ECCF14-6366-4D92-B16D-9EAD89FB29E0}" type="presParOf" srcId="{9B240B52-51C1-4F19-891E-82C4708D6F65}" destId="{DA4376E4-83D8-470B-80C1-56C62DB1AE10}" srcOrd="0" destOrd="0" presId="urn:microsoft.com/office/officeart/2005/8/layout/chevron2"/>
    <dgm:cxn modelId="{951605F6-4815-4073-AA4E-A7E4132BD09E}" type="presParOf" srcId="{9B240B52-51C1-4F19-891E-82C4708D6F65}" destId="{DF52BF16-E779-43E4-9F6F-5D21EFEE09DE}"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E9252A-9110-47DD-99A9-4B4FFF804121}">
      <dsp:nvSpPr>
        <dsp:cNvPr id="0" name=""/>
        <dsp:cNvSpPr/>
      </dsp:nvSpPr>
      <dsp:spPr>
        <a:xfrm rot="5400000">
          <a:off x="-273270" y="274141"/>
          <a:ext cx="1821801" cy="1275261"/>
        </a:xfrm>
        <a:prstGeom prst="chevron">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45%</a:t>
          </a:r>
        </a:p>
      </dsp:txBody>
      <dsp:txXfrm rot="-5400000">
        <a:off x="1" y="638502"/>
        <a:ext cx="1275261" cy="546540"/>
      </dsp:txXfrm>
    </dsp:sp>
    <dsp:sp modelId="{FA66920B-8472-48DC-9AE9-58BA76ED5B1B}">
      <dsp:nvSpPr>
        <dsp:cNvPr id="0" name=""/>
        <dsp:cNvSpPr/>
      </dsp:nvSpPr>
      <dsp:spPr>
        <a:xfrm rot="5400000">
          <a:off x="4160345" y="-2884212"/>
          <a:ext cx="1184171" cy="6954338"/>
        </a:xfrm>
        <a:prstGeom prst="round2Same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33832" tIns="38735" rIns="38735" bIns="38735" numCol="1" spcCol="1270" anchor="ctr" anchorCtr="0">
          <a:noAutofit/>
        </a:bodyPr>
        <a:lstStyle/>
        <a:p>
          <a:pPr marL="285750" lvl="1" indent="-285750" algn="l" defTabSz="2711450">
            <a:lnSpc>
              <a:spcPct val="90000"/>
            </a:lnSpc>
            <a:spcBef>
              <a:spcPct val="0"/>
            </a:spcBef>
            <a:spcAft>
              <a:spcPct val="15000"/>
            </a:spcAft>
            <a:buChar char="•"/>
          </a:pPr>
          <a:r>
            <a:rPr lang="en-US" sz="6100" kern="1200" dirty="0"/>
            <a:t>Attendance</a:t>
          </a:r>
        </a:p>
      </dsp:txBody>
      <dsp:txXfrm rot="-5400000">
        <a:off x="1275262" y="58677"/>
        <a:ext cx="6896532" cy="1068559"/>
      </dsp:txXfrm>
    </dsp:sp>
    <dsp:sp modelId="{D59C1118-769E-4A7B-8619-1DDA2C40A4B4}">
      <dsp:nvSpPr>
        <dsp:cNvPr id="0" name=""/>
        <dsp:cNvSpPr/>
      </dsp:nvSpPr>
      <dsp:spPr>
        <a:xfrm rot="5400000">
          <a:off x="-273270" y="1903956"/>
          <a:ext cx="1821801" cy="1275261"/>
        </a:xfrm>
        <a:prstGeom prst="chevron">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45%</a:t>
          </a:r>
        </a:p>
      </dsp:txBody>
      <dsp:txXfrm rot="-5400000">
        <a:off x="1" y="2268317"/>
        <a:ext cx="1275261" cy="546540"/>
      </dsp:txXfrm>
    </dsp:sp>
    <dsp:sp modelId="{22E18EA8-3B90-433C-81D2-63E8FCF45856}">
      <dsp:nvSpPr>
        <dsp:cNvPr id="0" name=""/>
        <dsp:cNvSpPr/>
      </dsp:nvSpPr>
      <dsp:spPr>
        <a:xfrm rot="5400000">
          <a:off x="4160345" y="-1254397"/>
          <a:ext cx="1184171" cy="6954338"/>
        </a:xfrm>
        <a:prstGeom prst="round2SameRect">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33832" tIns="38735" rIns="38735" bIns="38735" numCol="1" spcCol="1270" anchor="ctr" anchorCtr="0">
          <a:noAutofit/>
        </a:bodyPr>
        <a:lstStyle/>
        <a:p>
          <a:pPr marL="285750" lvl="1" indent="-285750" algn="l" defTabSz="2711450">
            <a:lnSpc>
              <a:spcPct val="90000"/>
            </a:lnSpc>
            <a:spcBef>
              <a:spcPct val="0"/>
            </a:spcBef>
            <a:spcAft>
              <a:spcPct val="15000"/>
            </a:spcAft>
            <a:buChar char="•"/>
          </a:pPr>
          <a:r>
            <a:rPr lang="en-US" sz="6100" kern="1200" dirty="0"/>
            <a:t>Written reflections</a:t>
          </a:r>
        </a:p>
      </dsp:txBody>
      <dsp:txXfrm rot="-5400000">
        <a:off x="1275262" y="1688492"/>
        <a:ext cx="6896532" cy="1068559"/>
      </dsp:txXfrm>
    </dsp:sp>
    <dsp:sp modelId="{DA4376E4-83D8-470B-80C1-56C62DB1AE10}">
      <dsp:nvSpPr>
        <dsp:cNvPr id="0" name=""/>
        <dsp:cNvSpPr/>
      </dsp:nvSpPr>
      <dsp:spPr>
        <a:xfrm rot="5400000">
          <a:off x="-273270" y="3533771"/>
          <a:ext cx="1821801" cy="1275261"/>
        </a:xfrm>
        <a:prstGeom prst="chevron">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US" sz="3500" kern="1200" dirty="0"/>
            <a:t>10%</a:t>
          </a:r>
        </a:p>
      </dsp:txBody>
      <dsp:txXfrm rot="-5400000">
        <a:off x="1" y="3898132"/>
        <a:ext cx="1275261" cy="546540"/>
      </dsp:txXfrm>
    </dsp:sp>
    <dsp:sp modelId="{DF52BF16-E779-43E4-9F6F-5D21EFEE09DE}">
      <dsp:nvSpPr>
        <dsp:cNvPr id="0" name=""/>
        <dsp:cNvSpPr/>
      </dsp:nvSpPr>
      <dsp:spPr>
        <a:xfrm rot="5400000">
          <a:off x="4160345" y="375417"/>
          <a:ext cx="1184171" cy="6954338"/>
        </a:xfrm>
        <a:prstGeom prst="round2SameRect">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33832" tIns="38735" rIns="38735" bIns="38735" numCol="1" spcCol="1270" anchor="ctr" anchorCtr="0">
          <a:noAutofit/>
        </a:bodyPr>
        <a:lstStyle/>
        <a:p>
          <a:pPr marL="285750" lvl="1" indent="-285750" algn="l" defTabSz="2711450">
            <a:lnSpc>
              <a:spcPct val="90000"/>
            </a:lnSpc>
            <a:spcBef>
              <a:spcPct val="0"/>
            </a:spcBef>
            <a:spcAft>
              <a:spcPct val="15000"/>
            </a:spcAft>
            <a:buChar char="•"/>
          </a:pPr>
          <a:r>
            <a:rPr lang="en-US" sz="6100" kern="1200" dirty="0"/>
            <a:t>Final exam</a:t>
          </a:r>
        </a:p>
      </dsp:txBody>
      <dsp:txXfrm rot="-5400000">
        <a:off x="1275262" y="3318306"/>
        <a:ext cx="6896532" cy="1068559"/>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7FE8EF-7E1D-4CC2-BD9F-B1936C0AC818}" type="datetimeFigureOut">
              <a:rPr lang="en-US" smtClean="0"/>
              <a:pPr/>
              <a:t>8/26/2026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1068796-915B-4F4F-972A-93A5DBC2787E}" type="slidenum">
              <a:rPr lang="en-US" smtClean="0"/>
              <a:pPr/>
              <a:t>‹#›</a:t>
            </a:fld>
            <a:endParaRPr lang="en-US"/>
          </a:p>
        </p:txBody>
      </p:sp>
    </p:spTree>
    <p:extLst>
      <p:ext uri="{BB962C8B-B14F-4D97-AF65-F5344CB8AC3E}">
        <p14:creationId xmlns:p14="http://schemas.microsoft.com/office/powerpoint/2010/main" val="28271478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068796-915B-4F4F-972A-93A5DBC2787E}" type="slidenum">
              <a:rPr lang="en-US" smtClean="0"/>
              <a:pPr/>
              <a:t>3</a:t>
            </a:fld>
            <a:endParaRPr lang="en-US"/>
          </a:p>
        </p:txBody>
      </p:sp>
    </p:spTree>
    <p:extLst>
      <p:ext uri="{BB962C8B-B14F-4D97-AF65-F5344CB8AC3E}">
        <p14:creationId xmlns:p14="http://schemas.microsoft.com/office/powerpoint/2010/main" val="6153151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a:t>FAA</a:t>
            </a:r>
            <a:r>
              <a:rPr lang="en-US" baseline="0" dirty="0"/>
              <a:t> Game</a:t>
            </a:r>
            <a:endParaRPr lang="en-US" dirty="0"/>
          </a:p>
        </p:txBody>
      </p:sp>
      <p:sp>
        <p:nvSpPr>
          <p:cNvPr id="4" name="Slide Number Placeholder 3"/>
          <p:cNvSpPr>
            <a:spLocks noGrp="1"/>
          </p:cNvSpPr>
          <p:nvPr>
            <p:ph type="sldNum" sz="quarter" idx="10"/>
          </p:nvPr>
        </p:nvSpPr>
        <p:spPr/>
        <p:txBody>
          <a:bodyPr/>
          <a:lstStyle/>
          <a:p>
            <a:fld id="{31068796-915B-4F4F-972A-93A5DBC2787E}" type="slidenum">
              <a:rPr lang="en-US" smtClean="0"/>
              <a:pPr/>
              <a:t>4</a:t>
            </a:fld>
            <a:endParaRPr lang="en-US"/>
          </a:p>
        </p:txBody>
      </p:sp>
    </p:spTree>
    <p:extLst>
      <p:ext uri="{BB962C8B-B14F-4D97-AF65-F5344CB8AC3E}">
        <p14:creationId xmlns:p14="http://schemas.microsoft.com/office/powerpoint/2010/main" val="38190352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1068796-915B-4F4F-972A-93A5DBC2787E}" type="slidenum">
              <a:rPr lang="en-US" smtClean="0"/>
              <a:pPr/>
              <a:t>21</a:t>
            </a:fld>
            <a:endParaRPr lang="en-US"/>
          </a:p>
        </p:txBody>
      </p:sp>
    </p:spTree>
    <p:extLst>
      <p:ext uri="{BB962C8B-B14F-4D97-AF65-F5344CB8AC3E}">
        <p14:creationId xmlns:p14="http://schemas.microsoft.com/office/powerpoint/2010/main" val="41235774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1" y="0"/>
            <a:ext cx="12191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2" name="Title 1"/>
          <p:cNvSpPr>
            <a:spLocks noGrp="1"/>
          </p:cNvSpPr>
          <p:nvPr>
            <p:ph type="ctrTitle"/>
          </p:nvPr>
        </p:nvSpPr>
        <p:spPr>
          <a:xfrm>
            <a:off x="914400" y="3355848"/>
            <a:ext cx="107696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a:t>Click to edit Master title style</a:t>
            </a:r>
          </a:p>
        </p:txBody>
      </p:sp>
      <p:sp>
        <p:nvSpPr>
          <p:cNvPr id="3" name="Subtitle 2"/>
          <p:cNvSpPr>
            <a:spLocks noGrp="1"/>
          </p:cNvSpPr>
          <p:nvPr>
            <p:ph type="subTitle" idx="1"/>
          </p:nvPr>
        </p:nvSpPr>
        <p:spPr>
          <a:xfrm>
            <a:off x="914400" y="1828800"/>
            <a:ext cx="107696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a:t>Click to edit Master subtitle style</a:t>
            </a:r>
          </a:p>
        </p:txBody>
      </p:sp>
      <p:sp>
        <p:nvSpPr>
          <p:cNvPr id="4" name="Date Placeholder 3"/>
          <p:cNvSpPr>
            <a:spLocks noGrp="1"/>
          </p:cNvSpPr>
          <p:nvPr>
            <p:ph type="dt" sz="half" idx="10"/>
          </p:nvPr>
        </p:nvSpPr>
        <p:spPr/>
        <p:txBody>
          <a:bodyPr/>
          <a:lstStyle/>
          <a:p>
            <a:fld id="{8A57E976-8075-4937-B12C-3CC32E54B430}"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7B3FC0-58E1-4035-BA6F-4BC11C5567AF}" type="slidenum">
              <a:rPr lang="en-US" smtClean="0"/>
              <a:pPr/>
              <a:t>‹#›</a:t>
            </a:fld>
            <a:endParaRPr lang="en-US"/>
          </a:p>
        </p:txBody>
      </p:sp>
      <p:sp>
        <p:nvSpPr>
          <p:cNvPr id="10" name="Rectangle 9"/>
          <p:cNvSpPr/>
          <p:nvPr/>
        </p:nvSpPr>
        <p:spPr bwMode="invGray">
          <a:xfrm>
            <a:off x="0" y="5128334"/>
            <a:ext cx="12192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A57E976-8075-4937-B12C-3CC32E54B430}"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7B3FC0-58E1-4035-BA6F-4BC11C5567A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8798560" y="0"/>
            <a:ext cx="6096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8" name="Rectangle 7"/>
          <p:cNvSpPr/>
          <p:nvPr/>
        </p:nvSpPr>
        <p:spPr bwMode="ltGray">
          <a:xfrm>
            <a:off x="8863584" y="0"/>
            <a:ext cx="33528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2" name="Vertical Title 1"/>
          <p:cNvSpPr>
            <a:spLocks noGrp="1"/>
          </p:cNvSpPr>
          <p:nvPr>
            <p:ph type="title" orient="vert"/>
          </p:nvPr>
        </p:nvSpPr>
        <p:spPr>
          <a:xfrm>
            <a:off x="9042400" y="274641"/>
            <a:ext cx="25400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304801"/>
            <a:ext cx="80264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A57E976-8075-4937-B12C-3CC32E54B430}" type="datetimeFigureOut">
              <a:rPr lang="en-US" smtClean="0"/>
              <a:pPr/>
              <a:t>8/26/2026</a:t>
            </a:fld>
            <a:endParaRPr lang="en-US"/>
          </a:p>
        </p:txBody>
      </p:sp>
      <p:sp>
        <p:nvSpPr>
          <p:cNvPr id="5" name="Footer Placeholder 4"/>
          <p:cNvSpPr>
            <a:spLocks noGrp="1"/>
          </p:cNvSpPr>
          <p:nvPr>
            <p:ph type="ftr" sz="quarter" idx="11"/>
          </p:nvPr>
        </p:nvSpPr>
        <p:spPr>
          <a:xfrm>
            <a:off x="3520796" y="6377460"/>
            <a:ext cx="5115205" cy="365125"/>
          </a:xfrm>
        </p:spPr>
        <p:txBody>
          <a:bodyPr/>
          <a:lstStyle/>
          <a:p>
            <a:endParaRPr lang="en-US"/>
          </a:p>
        </p:txBody>
      </p:sp>
      <p:sp>
        <p:nvSpPr>
          <p:cNvPr id="6" name="Slide Number Placeholder 5"/>
          <p:cNvSpPr>
            <a:spLocks noGrp="1"/>
          </p:cNvSpPr>
          <p:nvPr>
            <p:ph type="sldNum" sz="quarter" idx="12"/>
          </p:nvPr>
        </p:nvSpPr>
        <p:spPr/>
        <p:txBody>
          <a:bodyPr/>
          <a:lstStyle/>
          <a:p>
            <a:fld id="{DF7B3FC0-58E1-4035-BA6F-4BC11C5567A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55448"/>
            <a:ext cx="10972800" cy="1252728"/>
          </a:xfrm>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A57E976-8075-4937-B12C-3CC32E54B430}"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7B3FC0-58E1-4035-BA6F-4BC11C5567A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12192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12" name="Rectangle 11"/>
          <p:cNvSpPr/>
          <p:nvPr/>
        </p:nvSpPr>
        <p:spPr bwMode="invGray">
          <a:xfrm>
            <a:off x="0" y="2602520"/>
            <a:ext cx="12192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2" name="Title 1"/>
          <p:cNvSpPr>
            <a:spLocks noGrp="1"/>
          </p:cNvSpPr>
          <p:nvPr>
            <p:ph type="title"/>
          </p:nvPr>
        </p:nvSpPr>
        <p:spPr>
          <a:xfrm>
            <a:off x="999744" y="118872"/>
            <a:ext cx="10684256"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a:t>Click to edit Master title style</a:t>
            </a:r>
          </a:p>
        </p:txBody>
      </p:sp>
      <p:sp>
        <p:nvSpPr>
          <p:cNvPr id="3" name="Text Placeholder 2"/>
          <p:cNvSpPr>
            <a:spLocks noGrp="1"/>
          </p:cNvSpPr>
          <p:nvPr>
            <p:ph type="body" idx="1"/>
          </p:nvPr>
        </p:nvSpPr>
        <p:spPr>
          <a:xfrm>
            <a:off x="987552" y="1828800"/>
            <a:ext cx="10696448"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8A57E976-8075-4937-B12C-3CC32E54B430}"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7B3FC0-58E1-4035-BA6F-4BC11C5567AF}"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609600" y="1773936"/>
            <a:ext cx="53848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773936"/>
            <a:ext cx="53848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8A57E976-8075-4937-B12C-3CC32E54B430}" type="datetimeFigureOut">
              <a:rPr lang="en-US" smtClean="0"/>
              <a:pPr/>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7B3FC0-58E1-4035-BA6F-4BC11C5567A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a:t>Click to edit Master title style</a:t>
            </a:r>
          </a:p>
        </p:txBody>
      </p:sp>
      <p:sp>
        <p:nvSpPr>
          <p:cNvPr id="3" name="Text Placeholder 2"/>
          <p:cNvSpPr>
            <a:spLocks noGrp="1"/>
          </p:cNvSpPr>
          <p:nvPr>
            <p:ph type="body" idx="1"/>
          </p:nvPr>
        </p:nvSpPr>
        <p:spPr>
          <a:xfrm>
            <a:off x="609600" y="1698988"/>
            <a:ext cx="5386917"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a:t>Click to edit Master text styles</a:t>
            </a:r>
          </a:p>
        </p:txBody>
      </p:sp>
      <p:sp>
        <p:nvSpPr>
          <p:cNvPr id="4" name="Content Placeholder 3"/>
          <p:cNvSpPr>
            <a:spLocks noGrp="1"/>
          </p:cNvSpPr>
          <p:nvPr>
            <p:ph sz="half" idx="2"/>
          </p:nvPr>
        </p:nvSpPr>
        <p:spPr>
          <a:xfrm>
            <a:off x="609600" y="2449512"/>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Text Placeholder 4"/>
          <p:cNvSpPr>
            <a:spLocks noGrp="1"/>
          </p:cNvSpPr>
          <p:nvPr>
            <p:ph type="body" sz="quarter" idx="3"/>
          </p:nvPr>
        </p:nvSpPr>
        <p:spPr>
          <a:xfrm>
            <a:off x="6193368" y="1698988"/>
            <a:ext cx="5389033"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a:t>Click to edit Master text styles</a:t>
            </a:r>
          </a:p>
        </p:txBody>
      </p:sp>
      <p:sp>
        <p:nvSpPr>
          <p:cNvPr id="6" name="Content Placeholder 5"/>
          <p:cNvSpPr>
            <a:spLocks noGrp="1"/>
          </p:cNvSpPr>
          <p:nvPr>
            <p:ph sz="quarter" idx="4"/>
          </p:nvPr>
        </p:nvSpPr>
        <p:spPr>
          <a:xfrm>
            <a:off x="6193368" y="2449512"/>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8A57E976-8075-4937-B12C-3CC32E54B430}" type="datetimeFigureOut">
              <a:rPr lang="en-US" smtClean="0"/>
              <a:pPr/>
              <a:t>8/26/2026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F7B3FC0-58E1-4035-BA6F-4BC11C5567A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8A57E976-8075-4937-B12C-3CC32E54B430}" type="datetimeFigureOut">
              <a:rPr lang="en-US" smtClean="0"/>
              <a:pPr/>
              <a:t>8/26/2026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F7B3FC0-58E1-4035-BA6F-4BC11C5567A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57E976-8075-4937-B12C-3CC32E54B430}" type="datetimeFigureOut">
              <a:rPr lang="en-US" smtClean="0"/>
              <a:pPr/>
              <a:t>8/26/2026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F7B3FC0-58E1-4035-BA6F-4BC11C5567A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3784" y="152400"/>
            <a:ext cx="3364992" cy="978408"/>
          </a:xfrm>
        </p:spPr>
        <p:txBody>
          <a:bodyPr vert="horz" lIns="73152" rIns="45720" bIns="0" rtlCol="0" anchor="b">
            <a:normAutofit/>
            <a:sp3d prstMaterial="matte"/>
          </a:bodyPr>
          <a:lstStyle>
            <a:lvl1pPr algn="l">
              <a:defRPr sz="2000" b="0"/>
            </a:lvl1pPr>
            <a:extLst/>
          </a:lstStyle>
          <a:p>
            <a:r>
              <a:rPr kumimoji="0" lang="en-US"/>
              <a:t>Click to edit Master title style</a:t>
            </a:r>
          </a:p>
        </p:txBody>
      </p:sp>
      <p:sp>
        <p:nvSpPr>
          <p:cNvPr id="3" name="Content Placeholder 2"/>
          <p:cNvSpPr>
            <a:spLocks noGrp="1"/>
          </p:cNvSpPr>
          <p:nvPr>
            <p:ph idx="1"/>
          </p:nvPr>
        </p:nvSpPr>
        <p:spPr>
          <a:xfrm>
            <a:off x="4025837" y="1743134"/>
            <a:ext cx="7894188"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2"/>
          </p:nvPr>
        </p:nvSpPr>
        <p:spPr>
          <a:xfrm>
            <a:off x="223784" y="1730018"/>
            <a:ext cx="329184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8A57E976-8075-4937-B12C-3CC32E54B430}" type="datetimeFigureOut">
              <a:rPr lang="en-US" smtClean="0"/>
              <a:pPr/>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7B3FC0-58E1-4035-BA6F-4BC11C5567AF}" type="slidenum">
              <a:rPr lang="en-US" smtClean="0"/>
              <a:pPr/>
              <a:t>‹#›</a:t>
            </a:fld>
            <a:endParaRPr lang="en-US"/>
          </a:p>
        </p:txBody>
      </p:sp>
      <p:sp>
        <p:nvSpPr>
          <p:cNvPr id="12" name="Rectangle 11"/>
          <p:cNvSpPr/>
          <p:nvPr/>
        </p:nvSpPr>
        <p:spPr bwMode="invGray">
          <a:xfrm>
            <a:off x="3807649" y="0"/>
            <a:ext cx="6096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9" name="Rectangle 8"/>
          <p:cNvSpPr/>
          <p:nvPr/>
        </p:nvSpPr>
        <p:spPr bwMode="invGray">
          <a:xfrm>
            <a:off x="3807649" y="0"/>
            <a:ext cx="6096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155448"/>
            <a:ext cx="3366867" cy="978408"/>
          </a:xfrm>
        </p:spPr>
        <p:txBody>
          <a:bodyPr lIns="73152" bIns="0" anchor="b">
            <a:sp3d prstMaterial="matte"/>
          </a:bodyPr>
          <a:lstStyle>
            <a:lvl1pPr algn="l">
              <a:defRPr sz="2000" b="0"/>
            </a:lvl1pPr>
            <a:extLst/>
          </a:lstStyle>
          <a:p>
            <a:r>
              <a:rPr kumimoji="0" lang="en-US"/>
              <a:t>Click to edit Master title style</a:t>
            </a:r>
          </a:p>
        </p:txBody>
      </p:sp>
      <p:sp>
        <p:nvSpPr>
          <p:cNvPr id="3" name="Picture Placeholder 2"/>
          <p:cNvSpPr>
            <a:spLocks noGrp="1"/>
          </p:cNvSpPr>
          <p:nvPr>
            <p:ph type="pic" idx="1"/>
          </p:nvPr>
        </p:nvSpPr>
        <p:spPr>
          <a:xfrm>
            <a:off x="3871741" y="1484808"/>
            <a:ext cx="8329863"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a:t>Click icon to add picture</a:t>
            </a:r>
            <a:endParaRPr kumimoji="0" lang="en-US" dirty="0"/>
          </a:p>
        </p:txBody>
      </p:sp>
      <p:sp>
        <p:nvSpPr>
          <p:cNvPr id="4" name="Text Placeholder 3"/>
          <p:cNvSpPr>
            <a:spLocks noGrp="1"/>
          </p:cNvSpPr>
          <p:nvPr>
            <p:ph type="body" sz="half" idx="2"/>
          </p:nvPr>
        </p:nvSpPr>
        <p:spPr>
          <a:xfrm>
            <a:off x="219456" y="1728216"/>
            <a:ext cx="329184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a:t>Click to edit Master text styles</a:t>
            </a:r>
          </a:p>
        </p:txBody>
      </p:sp>
      <p:sp>
        <p:nvSpPr>
          <p:cNvPr id="5" name="Date Placeholder 4"/>
          <p:cNvSpPr>
            <a:spLocks noGrp="1"/>
          </p:cNvSpPr>
          <p:nvPr>
            <p:ph type="dt" sz="half" idx="10"/>
          </p:nvPr>
        </p:nvSpPr>
        <p:spPr>
          <a:xfrm>
            <a:off x="219456" y="1170432"/>
            <a:ext cx="3364992" cy="201168"/>
          </a:xfrm>
        </p:spPr>
        <p:txBody>
          <a:bodyPr/>
          <a:lstStyle/>
          <a:p>
            <a:fld id="{8A57E976-8075-4937-B12C-3CC32E54B430}" type="datetimeFigureOut">
              <a:rPr lang="en-US" smtClean="0"/>
              <a:pPr/>
              <a:t>8/26/2026</a:t>
            </a:fld>
            <a:endParaRPr lang="en-US"/>
          </a:p>
        </p:txBody>
      </p:sp>
      <p:sp>
        <p:nvSpPr>
          <p:cNvPr id="11" name="Rectangle 10"/>
          <p:cNvSpPr/>
          <p:nvPr/>
        </p:nvSpPr>
        <p:spPr>
          <a:xfrm>
            <a:off x="3807649" y="0"/>
            <a:ext cx="6096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9" name="Rectangle 8"/>
          <p:cNvSpPr/>
          <p:nvPr/>
        </p:nvSpPr>
        <p:spPr bwMode="invGray">
          <a:xfrm>
            <a:off x="3807649" y="0"/>
            <a:ext cx="6096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6" name="Footer Placeholder 5"/>
          <p:cNvSpPr>
            <a:spLocks noGrp="1"/>
          </p:cNvSpPr>
          <p:nvPr>
            <p:ph type="ftr" sz="quarter" idx="11"/>
          </p:nvPr>
        </p:nvSpPr>
        <p:spPr>
          <a:xfrm>
            <a:off x="4047744" y="1170432"/>
            <a:ext cx="6925056" cy="201168"/>
          </a:xfrm>
        </p:spPr>
        <p:txBody>
          <a:bodyPr/>
          <a:lstStyle>
            <a:lvl1pPr>
              <a:defRPr>
                <a:solidFill>
                  <a:schemeClr val="bg1">
                    <a:shade val="50000"/>
                  </a:schemeClr>
                </a:solidFill>
              </a:defRPr>
            </a:lvl1pPr>
          </a:lstStyle>
          <a:p>
            <a:endParaRPr lang="en-US"/>
          </a:p>
        </p:txBody>
      </p:sp>
      <p:sp>
        <p:nvSpPr>
          <p:cNvPr id="7" name="Slide Number Placeholder 6"/>
          <p:cNvSpPr>
            <a:spLocks noGrp="1"/>
          </p:cNvSpPr>
          <p:nvPr>
            <p:ph type="sldNum" sz="quarter" idx="12"/>
          </p:nvPr>
        </p:nvSpPr>
        <p:spPr>
          <a:xfrm>
            <a:off x="11119104" y="1170432"/>
            <a:ext cx="978485" cy="201168"/>
          </a:xfrm>
        </p:spPr>
        <p:txBody>
          <a:bodyPr/>
          <a:lstStyle/>
          <a:p>
            <a:fld id="{DF7B3FC0-58E1-4035-BA6F-4BC11C5567AF}"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12192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7" name="Rectangle 6"/>
          <p:cNvSpPr/>
          <p:nvPr/>
        </p:nvSpPr>
        <p:spPr bwMode="ltGray">
          <a:xfrm>
            <a:off x="1" y="1"/>
            <a:ext cx="12191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2" name="Title Placeholder 1"/>
          <p:cNvSpPr>
            <a:spLocks noGrp="1"/>
          </p:cNvSpPr>
          <p:nvPr>
            <p:ph type="title"/>
          </p:nvPr>
        </p:nvSpPr>
        <p:spPr>
          <a:xfrm>
            <a:off x="609600" y="152400"/>
            <a:ext cx="109728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kumimoji="0" lang="en-US"/>
              <a:t>Click to edit Master title style</a:t>
            </a:r>
          </a:p>
        </p:txBody>
      </p:sp>
      <p:sp>
        <p:nvSpPr>
          <p:cNvPr id="3" name="Text Placeholder 2"/>
          <p:cNvSpPr>
            <a:spLocks noGrp="1"/>
          </p:cNvSpPr>
          <p:nvPr>
            <p:ph type="body" idx="1"/>
          </p:nvPr>
        </p:nvSpPr>
        <p:spPr>
          <a:xfrm>
            <a:off x="609600" y="1775192"/>
            <a:ext cx="10972800" cy="4625609"/>
          </a:xfrm>
          <a:prstGeom prst="rect">
            <a:avLst/>
          </a:prstGeom>
        </p:spPr>
        <p:txBody>
          <a:bodyPr vert="horz" lIns="54864" tIns="91440" rtlCol="0">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4" name="Date Placeholder 3"/>
          <p:cNvSpPr>
            <a:spLocks noGrp="1"/>
          </p:cNvSpPr>
          <p:nvPr>
            <p:ph type="dt" sz="half" idx="2"/>
          </p:nvPr>
        </p:nvSpPr>
        <p:spPr>
          <a:xfrm>
            <a:off x="609600" y="6476999"/>
            <a:ext cx="28448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8A57E976-8075-4937-B12C-3CC32E54B430}" type="datetimeFigureOut">
              <a:rPr lang="en-US" smtClean="0"/>
              <a:pPr/>
              <a:t>8/26/2026</a:t>
            </a:fld>
            <a:endParaRPr lang="en-US"/>
          </a:p>
        </p:txBody>
      </p:sp>
      <p:sp>
        <p:nvSpPr>
          <p:cNvPr id="5" name="Footer Placeholder 4"/>
          <p:cNvSpPr>
            <a:spLocks noGrp="1"/>
          </p:cNvSpPr>
          <p:nvPr>
            <p:ph type="ftr" sz="quarter" idx="3"/>
          </p:nvPr>
        </p:nvSpPr>
        <p:spPr>
          <a:xfrm>
            <a:off x="3520796" y="6476999"/>
            <a:ext cx="7343625"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US"/>
          </a:p>
        </p:txBody>
      </p:sp>
      <p:sp>
        <p:nvSpPr>
          <p:cNvPr id="6" name="Slide Number Placeholder 5"/>
          <p:cNvSpPr>
            <a:spLocks noGrp="1"/>
          </p:cNvSpPr>
          <p:nvPr>
            <p:ph type="sldNum" sz="quarter" idx="4"/>
          </p:nvPr>
        </p:nvSpPr>
        <p:spPr>
          <a:xfrm>
            <a:off x="10939195" y="6476999"/>
            <a:ext cx="978485"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DF7B3FC0-58E1-4035-BA6F-4BC11C5567A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www.otterbein.edu/ods" TargetMode="External"/><Relationship Id="rId2" Type="http://schemas.openxmlformats.org/officeDocument/2006/relationships/hyperlink" Target="mailto:DisabilityServices@otterbein.edu"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SLD 2600</a:t>
            </a:r>
          </a:p>
        </p:txBody>
      </p:sp>
      <p:sp>
        <p:nvSpPr>
          <p:cNvPr id="3" name="Subtitle 2"/>
          <p:cNvSpPr>
            <a:spLocks noGrp="1"/>
          </p:cNvSpPr>
          <p:nvPr>
            <p:ph type="subTitle" idx="1"/>
          </p:nvPr>
        </p:nvSpPr>
        <p:spPr/>
        <p:txBody>
          <a:bodyPr/>
          <a:lstStyle/>
          <a:p>
            <a:r>
              <a:rPr lang="en-US" dirty="0"/>
              <a:t>Professional Development for STEM Scholars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8EE33A1-4011-45F8-B9A1-97A16B3006A9}"/>
              </a:ext>
            </a:extLst>
          </p:cNvPr>
          <p:cNvSpPr>
            <a:spLocks noGrp="1"/>
          </p:cNvSpPr>
          <p:nvPr>
            <p:ph type="title"/>
          </p:nvPr>
        </p:nvSpPr>
        <p:spPr/>
        <p:txBody>
          <a:bodyPr/>
          <a:lstStyle/>
          <a:p>
            <a:r>
              <a:rPr lang="en-US" dirty="0"/>
              <a:t>Attendance</a:t>
            </a:r>
          </a:p>
        </p:txBody>
      </p:sp>
      <p:sp>
        <p:nvSpPr>
          <p:cNvPr id="5" name="Content Placeholder 4">
            <a:extLst>
              <a:ext uri="{FF2B5EF4-FFF2-40B4-BE49-F238E27FC236}">
                <a16:creationId xmlns:a16="http://schemas.microsoft.com/office/drawing/2014/main" id="{6100F9BC-688D-403B-9397-47695A6F8C4C}"/>
              </a:ext>
            </a:extLst>
          </p:cNvPr>
          <p:cNvSpPr>
            <a:spLocks noGrp="1"/>
          </p:cNvSpPr>
          <p:nvPr>
            <p:ph idx="1"/>
          </p:nvPr>
        </p:nvSpPr>
        <p:spPr/>
        <p:txBody>
          <a:bodyPr/>
          <a:lstStyle/>
          <a:p>
            <a:r>
              <a:rPr lang="en-US" dirty="0"/>
              <a:t>45% of your grade is attendance</a:t>
            </a:r>
          </a:p>
          <a:p>
            <a:pPr lvl="1"/>
            <a:r>
              <a:rPr lang="en-US" dirty="0"/>
              <a:t>Just show up and participate</a:t>
            </a:r>
          </a:p>
          <a:p>
            <a:r>
              <a:rPr lang="en-US" dirty="0"/>
              <a:t>This class has a lot of discussion, so you have to be here to be involved</a:t>
            </a:r>
          </a:p>
          <a:p>
            <a:r>
              <a:rPr lang="en-US" dirty="0"/>
              <a:t>Getting to know your fellow students is one of the best ways to succeed in college</a:t>
            </a:r>
          </a:p>
          <a:p>
            <a:pPr lvl="1"/>
            <a:endParaRPr lang="en-US" dirty="0"/>
          </a:p>
        </p:txBody>
      </p:sp>
    </p:spTree>
    <p:extLst>
      <p:ext uri="{BB962C8B-B14F-4D97-AF65-F5344CB8AC3E}">
        <p14:creationId xmlns:p14="http://schemas.microsoft.com/office/powerpoint/2010/main" val="642558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Written Reflections</a:t>
            </a:r>
          </a:p>
        </p:txBody>
      </p:sp>
      <p:sp>
        <p:nvSpPr>
          <p:cNvPr id="2" name="Text Placeholder 1"/>
          <p:cNvSpPr>
            <a:spLocks noGrp="1"/>
          </p:cNvSpPr>
          <p:nvPr>
            <p:ph type="body" idx="1"/>
          </p:nvPr>
        </p:nvSpPr>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Written reflections</a:t>
            </a:r>
          </a:p>
        </p:txBody>
      </p:sp>
      <p:sp>
        <p:nvSpPr>
          <p:cNvPr id="5" name="Content Placeholder 4"/>
          <p:cNvSpPr>
            <a:spLocks noGrp="1"/>
          </p:cNvSpPr>
          <p:nvPr>
            <p:ph idx="1"/>
          </p:nvPr>
        </p:nvSpPr>
        <p:spPr/>
        <p:txBody>
          <a:bodyPr>
            <a:normAutofit/>
          </a:bodyPr>
          <a:lstStyle/>
          <a:p>
            <a:r>
              <a:rPr lang="en-US" dirty="0"/>
              <a:t>45% of your grade will be eight written assignments</a:t>
            </a:r>
          </a:p>
          <a:p>
            <a:r>
              <a:rPr lang="en-US" dirty="0"/>
              <a:t>After a class meeting, you'll usually have  about a week to turn in a written assignment</a:t>
            </a:r>
          </a:p>
          <a:p>
            <a:r>
              <a:rPr lang="en-US" dirty="0"/>
              <a:t>These are intended to be:</a:t>
            </a:r>
          </a:p>
          <a:p>
            <a:pPr lvl="1"/>
            <a:r>
              <a:rPr lang="en-US" dirty="0"/>
              <a:t>Easy</a:t>
            </a:r>
          </a:p>
          <a:p>
            <a:pPr lvl="1"/>
            <a:r>
              <a:rPr lang="en-US" dirty="0"/>
              <a:t>Short (usually between 250 and 500 words, sometimes less)</a:t>
            </a:r>
          </a:p>
          <a:p>
            <a:pPr lvl="1"/>
            <a:r>
              <a:rPr lang="en-US" dirty="0"/>
              <a:t>Graded for completion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Final Exam</a:t>
            </a:r>
          </a:p>
        </p:txBody>
      </p:sp>
      <p:sp>
        <p:nvSpPr>
          <p:cNvPr id="2" name="Text Placeholder 1"/>
          <p:cNvSpPr>
            <a:spLocks noGrp="1"/>
          </p:cNvSpPr>
          <p:nvPr>
            <p:ph type="body" idx="1"/>
          </p:nvPr>
        </p:nvSpPr>
        <p:spPr/>
        <p:txBody>
          <a:bodyPr/>
          <a:lstStyle/>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Exams</a:t>
            </a:r>
          </a:p>
        </p:txBody>
      </p:sp>
      <p:sp>
        <p:nvSpPr>
          <p:cNvPr id="5" name="Content Placeholder 4"/>
          <p:cNvSpPr>
            <a:spLocks noGrp="1"/>
          </p:cNvSpPr>
          <p:nvPr>
            <p:ph idx="1"/>
          </p:nvPr>
        </p:nvSpPr>
        <p:spPr/>
        <p:txBody>
          <a:bodyPr>
            <a:normAutofit/>
          </a:bodyPr>
          <a:lstStyle/>
          <a:p>
            <a:r>
              <a:rPr lang="en-US" dirty="0"/>
              <a:t>The final exam will be worth 10% of your grade</a:t>
            </a:r>
          </a:p>
          <a:p>
            <a:pPr lvl="1"/>
            <a:r>
              <a:rPr lang="en-US" b="1" dirty="0"/>
              <a:t>Final:</a:t>
            </a:r>
            <a:r>
              <a:rPr lang="en-US" dirty="0"/>
              <a:t>			2:45 – 4:45 p.m.				</a:t>
            </a:r>
          </a:p>
          <a:p>
            <a:pPr marL="457200" lvl="1" indent="0">
              <a:buNone/>
            </a:pPr>
            <a:r>
              <a:rPr lang="en-US" dirty="0"/>
              <a:t>			</a:t>
            </a:r>
            <a:r>
              <a:rPr lang="en-US"/>
              <a:t>	12/04/2026</a:t>
            </a:r>
            <a:endParaRPr lang="en-US" dirty="0"/>
          </a:p>
          <a:p>
            <a:endParaRPr lang="en-US" dirty="0"/>
          </a:p>
          <a:p>
            <a:r>
              <a:rPr lang="en-US" dirty="0"/>
              <a:t>You have to come to the final exam</a:t>
            </a:r>
          </a:p>
          <a:p>
            <a:r>
              <a:rPr lang="en-US" dirty="0"/>
              <a:t>But you won't have to study for it</a:t>
            </a:r>
          </a:p>
          <a:p>
            <a:pPr marL="457200" lvl="1" indent="0">
              <a:buNone/>
            </a:pPr>
            <a:endParaRPr lang="en-US" dirty="0"/>
          </a:p>
          <a:p>
            <a:pPr marL="457200" lvl="1" indent="0">
              <a:buNone/>
            </a:pPr>
            <a:endParaRPr lang="en-US" dirty="0"/>
          </a:p>
          <a:p>
            <a:pPr lvl="1"/>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Course Schedule</a:t>
            </a:r>
          </a:p>
        </p:txBody>
      </p:sp>
      <p:sp>
        <p:nvSpPr>
          <p:cNvPr id="2" name="Text Placeholder 1"/>
          <p:cNvSpPr>
            <a:spLocks noGrp="1"/>
          </p:cNvSpPr>
          <p:nvPr>
            <p:ph type="body" idx="1"/>
          </p:nvPr>
        </p:nvSpPr>
        <p:spPr/>
        <p:txBody>
          <a:bodyPr/>
          <a:lstStyle/>
          <a:p>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Tentative schedule</a:t>
            </a:r>
          </a:p>
        </p:txBody>
      </p:sp>
      <p:graphicFrame>
        <p:nvGraphicFramePr>
          <p:cNvPr id="2" name="Table 1">
            <a:extLst>
              <a:ext uri="{FF2B5EF4-FFF2-40B4-BE49-F238E27FC236}">
                <a16:creationId xmlns:a16="http://schemas.microsoft.com/office/drawing/2014/main" id="{9688CE67-5F52-461A-AA9B-C50A10EA8DF4}"/>
              </a:ext>
            </a:extLst>
          </p:cNvPr>
          <p:cNvGraphicFramePr>
            <a:graphicFrameLocks noGrp="1"/>
          </p:cNvGraphicFramePr>
          <p:nvPr>
            <p:extLst>
              <p:ext uri="{D42A27DB-BD31-4B8C-83A1-F6EECF244321}">
                <p14:modId xmlns:p14="http://schemas.microsoft.com/office/powerpoint/2010/main" val="342710254"/>
              </p:ext>
            </p:extLst>
          </p:nvPr>
        </p:nvGraphicFramePr>
        <p:xfrm>
          <a:off x="0" y="1408176"/>
          <a:ext cx="12192001" cy="5449809"/>
        </p:xfrm>
        <a:graphic>
          <a:graphicData uri="http://schemas.openxmlformats.org/drawingml/2006/table">
            <a:tbl>
              <a:tblPr firstRow="1" firstCol="1" bandRow="1">
                <a:tableStyleId>{5C22544A-7EE6-4342-B048-85BDC9FD1C3A}</a:tableStyleId>
              </a:tblPr>
              <a:tblGrid>
                <a:gridCol w="1338404">
                  <a:extLst>
                    <a:ext uri="{9D8B030D-6E8A-4147-A177-3AD203B41FA5}">
                      <a16:colId xmlns:a16="http://schemas.microsoft.com/office/drawing/2014/main" val="1333680283"/>
                    </a:ext>
                  </a:extLst>
                </a:gridCol>
                <a:gridCol w="1573602">
                  <a:extLst>
                    <a:ext uri="{9D8B030D-6E8A-4147-A177-3AD203B41FA5}">
                      <a16:colId xmlns:a16="http://schemas.microsoft.com/office/drawing/2014/main" val="1636443519"/>
                    </a:ext>
                  </a:extLst>
                </a:gridCol>
                <a:gridCol w="5121115">
                  <a:extLst>
                    <a:ext uri="{9D8B030D-6E8A-4147-A177-3AD203B41FA5}">
                      <a16:colId xmlns:a16="http://schemas.microsoft.com/office/drawing/2014/main" val="2217926301"/>
                    </a:ext>
                  </a:extLst>
                </a:gridCol>
                <a:gridCol w="4158880">
                  <a:extLst>
                    <a:ext uri="{9D8B030D-6E8A-4147-A177-3AD203B41FA5}">
                      <a16:colId xmlns:a16="http://schemas.microsoft.com/office/drawing/2014/main" val="1486674051"/>
                    </a:ext>
                  </a:extLst>
                </a:gridCol>
              </a:tblGrid>
              <a:tr h="320577">
                <a:tc>
                  <a:txBody>
                    <a:bodyPr/>
                    <a:lstStyle/>
                    <a:p>
                      <a:pPr marL="0" marR="0" algn="r">
                        <a:lnSpc>
                          <a:spcPct val="115000"/>
                        </a:lnSpc>
                        <a:spcBef>
                          <a:spcPts val="0"/>
                        </a:spcBef>
                        <a:spcAft>
                          <a:spcPts val="0"/>
                        </a:spcAft>
                      </a:pPr>
                      <a:r>
                        <a:rPr lang="en-US" sz="16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Week</a:t>
                      </a:r>
                      <a:endParaRPr lang="en-US" sz="16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Starting</a:t>
                      </a:r>
                      <a:endParaRPr lang="en-US" sz="16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Topics</a:t>
                      </a:r>
                      <a:endParaRPr lang="en-US" sz="16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Assignments</a:t>
                      </a:r>
                      <a:endParaRPr lang="en-US" sz="16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441166304"/>
                  </a:ext>
                </a:extLst>
              </a:tr>
              <a:tr h="320577">
                <a:tc>
                  <a:txBody>
                    <a:bodyPr/>
                    <a:lstStyle/>
                    <a:p>
                      <a:pPr marL="0" marR="0" algn="r">
                        <a:lnSpc>
                          <a:spcPct val="115000"/>
                        </a:lnSpc>
                        <a:spcBef>
                          <a:spcPts val="0"/>
                        </a:spcBef>
                        <a:spcAft>
                          <a:spcPts val="0"/>
                        </a:spcAft>
                      </a:pPr>
                      <a:r>
                        <a:rPr lang="en-US" sz="16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1</a:t>
                      </a:r>
                      <a:endParaRPr lang="en-US" sz="16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08/17/26</a:t>
                      </a:r>
                      <a:endParaRPr lang="en-US" sz="160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endParaRPr lang="en-US" sz="1600"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endParaRPr lang="en-US" sz="1600" dirty="0">
                        <a:solidFill>
                          <a:schemeClr val="tx1"/>
                        </a:solidFill>
                        <a:effectLst/>
                        <a:latin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626148579"/>
                  </a:ext>
                </a:extLst>
              </a:tr>
              <a:tr h="320577">
                <a:tc>
                  <a:txBody>
                    <a:bodyPr/>
                    <a:lstStyle/>
                    <a:p>
                      <a:pPr marL="0" marR="0" algn="r">
                        <a:lnSpc>
                          <a:spcPct val="115000"/>
                        </a:lnSpc>
                        <a:spcBef>
                          <a:spcPts val="0"/>
                        </a:spcBef>
                        <a:spcAft>
                          <a:spcPts val="0"/>
                        </a:spcAft>
                      </a:pPr>
                      <a:r>
                        <a:rPr lang="en-US" sz="16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2</a:t>
                      </a:r>
                      <a:endParaRPr lang="en-US" sz="16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08/24/26</a:t>
                      </a:r>
                      <a:endParaRPr lang="en-US" sz="160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Why College?</a:t>
                      </a:r>
                      <a:endParaRPr lang="en-US" sz="1600"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endParaRPr lang="en-US"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369316968"/>
                  </a:ext>
                </a:extLst>
              </a:tr>
              <a:tr h="320577">
                <a:tc>
                  <a:txBody>
                    <a:bodyPr/>
                    <a:lstStyle/>
                    <a:p>
                      <a:pPr marL="0" marR="0" algn="r">
                        <a:lnSpc>
                          <a:spcPct val="115000"/>
                        </a:lnSpc>
                        <a:spcBef>
                          <a:spcPts val="0"/>
                        </a:spcBef>
                        <a:spcAft>
                          <a:spcPts val="0"/>
                        </a:spcAft>
                      </a:pPr>
                      <a:r>
                        <a:rPr lang="en-US" sz="16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3</a:t>
                      </a:r>
                      <a:endParaRPr lang="en-US" sz="16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08/31/26</a:t>
                      </a:r>
                      <a:endParaRPr lang="en-US" sz="160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endParaRPr lang="en-US" sz="1600"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Assignment 1</a:t>
                      </a:r>
                    </a:p>
                  </a:txBody>
                  <a:tcPr marL="68580" marR="68580" marT="0" marB="0" anchor="ctr"/>
                </a:tc>
                <a:extLst>
                  <a:ext uri="{0D108BD9-81ED-4DB2-BD59-A6C34878D82A}">
                    <a16:rowId xmlns:a16="http://schemas.microsoft.com/office/drawing/2014/main" val="1427268013"/>
                  </a:ext>
                </a:extLst>
              </a:tr>
              <a:tr h="320577">
                <a:tc>
                  <a:txBody>
                    <a:bodyPr/>
                    <a:lstStyle/>
                    <a:p>
                      <a:pPr marL="0" marR="0" algn="r">
                        <a:lnSpc>
                          <a:spcPct val="115000"/>
                        </a:lnSpc>
                        <a:spcBef>
                          <a:spcPts val="0"/>
                        </a:spcBef>
                        <a:spcAft>
                          <a:spcPts val="0"/>
                        </a:spcAft>
                      </a:pPr>
                      <a:r>
                        <a:rPr lang="en-US" sz="16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4</a:t>
                      </a:r>
                      <a:endParaRPr lang="en-US" sz="16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09/07/26</a:t>
                      </a:r>
                      <a:endParaRPr lang="en-US" sz="160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endParaRPr lang="en-US" sz="1600"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endParaRPr lang="en-US"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548454355"/>
                  </a:ext>
                </a:extLst>
              </a:tr>
              <a:tr h="320577">
                <a:tc>
                  <a:txBody>
                    <a:bodyPr/>
                    <a:lstStyle/>
                    <a:p>
                      <a:pPr marL="0" marR="0" algn="r">
                        <a:lnSpc>
                          <a:spcPct val="115000"/>
                        </a:lnSpc>
                        <a:spcBef>
                          <a:spcPts val="0"/>
                        </a:spcBef>
                        <a:spcAft>
                          <a:spcPts val="0"/>
                        </a:spcAft>
                      </a:pPr>
                      <a:r>
                        <a:rPr lang="en-US" sz="16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5</a:t>
                      </a:r>
                      <a:endParaRPr lang="en-US" sz="16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09/14/26</a:t>
                      </a:r>
                      <a:endParaRPr lang="en-US" sz="160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Strength Finder</a:t>
                      </a:r>
                      <a:endParaRPr lang="en-US" sz="1600"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endParaRPr lang="en-US"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687762880"/>
                  </a:ext>
                </a:extLst>
              </a:tr>
              <a:tr h="320577">
                <a:tc>
                  <a:txBody>
                    <a:bodyPr/>
                    <a:lstStyle/>
                    <a:p>
                      <a:pPr marL="0" marR="0" algn="r">
                        <a:lnSpc>
                          <a:spcPct val="115000"/>
                        </a:lnSpc>
                        <a:spcBef>
                          <a:spcPts val="0"/>
                        </a:spcBef>
                        <a:spcAft>
                          <a:spcPts val="0"/>
                        </a:spcAft>
                      </a:pPr>
                      <a:r>
                        <a:rPr lang="en-US" sz="16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6</a:t>
                      </a:r>
                      <a:endParaRPr lang="en-US" sz="16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09/21/26</a:t>
                      </a:r>
                      <a:endParaRPr lang="en-US" sz="160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Study Skills</a:t>
                      </a:r>
                      <a:endParaRPr lang="en-US" sz="1600"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US" sz="1600" dirty="0">
                          <a:solidFill>
                            <a:schemeClr val="tx1"/>
                          </a:solidFill>
                          <a:effectLst/>
                          <a:latin typeface="Calibri" panose="020F0502020204030204" pitchFamily="34" charset="0"/>
                          <a:cs typeface="Times New Roman" panose="02020603050405020304" pitchFamily="18" charset="0"/>
                        </a:rPr>
                        <a:t>Assignment 2</a:t>
                      </a:r>
                    </a:p>
                  </a:txBody>
                  <a:tcPr marL="68580" marR="68580" marT="0" marB="0" anchor="ctr"/>
                </a:tc>
                <a:extLst>
                  <a:ext uri="{0D108BD9-81ED-4DB2-BD59-A6C34878D82A}">
                    <a16:rowId xmlns:a16="http://schemas.microsoft.com/office/drawing/2014/main" val="3276058532"/>
                  </a:ext>
                </a:extLst>
              </a:tr>
              <a:tr h="320577">
                <a:tc>
                  <a:txBody>
                    <a:bodyPr/>
                    <a:lstStyle/>
                    <a:p>
                      <a:pPr marL="0" marR="0" algn="r">
                        <a:lnSpc>
                          <a:spcPct val="115000"/>
                        </a:lnSpc>
                        <a:spcBef>
                          <a:spcPts val="0"/>
                        </a:spcBef>
                        <a:spcAft>
                          <a:spcPts val="0"/>
                        </a:spcAft>
                      </a:pPr>
                      <a:r>
                        <a:rPr lang="en-US" sz="16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7</a:t>
                      </a:r>
                      <a:endParaRPr lang="en-US" sz="16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09/28/26</a:t>
                      </a:r>
                      <a:endParaRPr lang="en-US" sz="1600"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endParaRPr lang="en-US" sz="1600"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600" dirty="0">
                          <a:solidFill>
                            <a:schemeClr val="tx1"/>
                          </a:solidFill>
                          <a:effectLst/>
                          <a:latin typeface="Calibri" panose="020F0502020204030204" pitchFamily="34" charset="0"/>
                          <a:cs typeface="Times New Roman" panose="02020603050405020304" pitchFamily="18" charset="0"/>
                        </a:rPr>
                        <a:t>Assignment 3</a:t>
                      </a:r>
                    </a:p>
                  </a:txBody>
                  <a:tcPr marL="68580" marR="68580" marT="0" marB="0" anchor="ctr"/>
                </a:tc>
                <a:extLst>
                  <a:ext uri="{0D108BD9-81ED-4DB2-BD59-A6C34878D82A}">
                    <a16:rowId xmlns:a16="http://schemas.microsoft.com/office/drawing/2014/main" val="2168128832"/>
                  </a:ext>
                </a:extLst>
              </a:tr>
              <a:tr h="320577">
                <a:tc>
                  <a:txBody>
                    <a:bodyPr/>
                    <a:lstStyle/>
                    <a:p>
                      <a:pPr marL="0" marR="0" algn="r">
                        <a:lnSpc>
                          <a:spcPct val="115000"/>
                        </a:lnSpc>
                        <a:spcBef>
                          <a:spcPts val="0"/>
                        </a:spcBef>
                        <a:spcAft>
                          <a:spcPts val="0"/>
                        </a:spcAft>
                      </a:pPr>
                      <a:r>
                        <a:rPr lang="en-US" sz="16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8</a:t>
                      </a:r>
                      <a:endParaRPr lang="en-US" sz="16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10/05/26</a:t>
                      </a:r>
                      <a:endParaRPr lang="en-US" sz="160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Hidden Curriculum</a:t>
                      </a:r>
                      <a:endParaRPr lang="en-US" sz="1600"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endParaRPr lang="en-US"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52610668"/>
                  </a:ext>
                </a:extLst>
              </a:tr>
              <a:tr h="320577">
                <a:tc>
                  <a:txBody>
                    <a:bodyPr/>
                    <a:lstStyle/>
                    <a:p>
                      <a:pPr marL="0" marR="0" algn="r">
                        <a:lnSpc>
                          <a:spcPct val="115000"/>
                        </a:lnSpc>
                        <a:spcBef>
                          <a:spcPts val="0"/>
                        </a:spcBef>
                        <a:spcAft>
                          <a:spcPts val="0"/>
                        </a:spcAft>
                      </a:pPr>
                      <a:r>
                        <a:rPr lang="en-US" sz="16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9</a:t>
                      </a:r>
                      <a:endParaRPr lang="en-US" sz="16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10/12/26</a:t>
                      </a:r>
                      <a:endParaRPr lang="en-US" sz="160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endParaRPr lang="en-US" sz="1600"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chemeClr val="tx1"/>
                          </a:solidFill>
                          <a:effectLst/>
                          <a:latin typeface="Calibri" panose="020F0502020204030204" pitchFamily="34" charset="0"/>
                          <a:cs typeface="Times New Roman" panose="02020603050405020304" pitchFamily="18" charset="0"/>
                        </a:rPr>
                        <a:t>Assignment 4</a:t>
                      </a:r>
                    </a:p>
                  </a:txBody>
                  <a:tcPr marL="68580" marR="68580" marT="0" marB="0" anchor="ctr"/>
                </a:tc>
                <a:extLst>
                  <a:ext uri="{0D108BD9-81ED-4DB2-BD59-A6C34878D82A}">
                    <a16:rowId xmlns:a16="http://schemas.microsoft.com/office/drawing/2014/main" val="3507053342"/>
                  </a:ext>
                </a:extLst>
              </a:tr>
              <a:tr h="320577">
                <a:tc>
                  <a:txBody>
                    <a:bodyPr/>
                    <a:lstStyle/>
                    <a:p>
                      <a:pPr marL="0" marR="0" algn="r">
                        <a:lnSpc>
                          <a:spcPct val="115000"/>
                        </a:lnSpc>
                        <a:spcBef>
                          <a:spcPts val="0"/>
                        </a:spcBef>
                        <a:spcAft>
                          <a:spcPts val="0"/>
                        </a:spcAft>
                      </a:pPr>
                      <a:r>
                        <a:rPr lang="en-US" sz="16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10</a:t>
                      </a:r>
                      <a:endParaRPr lang="en-US" sz="16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10/19/26</a:t>
                      </a:r>
                      <a:endParaRPr lang="en-US" sz="160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Cohorts and Mentors</a:t>
                      </a:r>
                      <a:endParaRPr lang="en-US" sz="1600"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endParaRPr lang="en-US" sz="1600" dirty="0">
                        <a:solidFill>
                          <a:schemeClr val="tx1"/>
                        </a:solidFill>
                        <a:effectLst/>
                        <a:latin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27688794"/>
                  </a:ext>
                </a:extLst>
              </a:tr>
              <a:tr h="320577">
                <a:tc>
                  <a:txBody>
                    <a:bodyPr/>
                    <a:lstStyle/>
                    <a:p>
                      <a:pPr marL="0" marR="0" algn="r">
                        <a:lnSpc>
                          <a:spcPct val="115000"/>
                        </a:lnSpc>
                        <a:spcBef>
                          <a:spcPts val="0"/>
                        </a:spcBef>
                        <a:spcAft>
                          <a:spcPts val="0"/>
                        </a:spcAft>
                      </a:pPr>
                      <a:r>
                        <a:rPr lang="en-US" sz="16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11</a:t>
                      </a:r>
                      <a:endParaRPr lang="en-US" sz="16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10/26/26</a:t>
                      </a:r>
                      <a:endParaRPr lang="en-US" sz="160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endParaRPr lang="en-US" sz="1600"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en-US" sz="1600" dirty="0">
                          <a:solidFill>
                            <a:schemeClr val="tx1"/>
                          </a:solidFill>
                          <a:effectLst/>
                          <a:latin typeface="Calibri" panose="020F0502020204030204" pitchFamily="34" charset="0"/>
                          <a:cs typeface="Times New Roman" panose="02020603050405020304" pitchFamily="18" charset="0"/>
                        </a:rPr>
                        <a:t>Assignment 5</a:t>
                      </a:r>
                    </a:p>
                  </a:txBody>
                  <a:tcPr marL="68580" marR="68580" marT="0" marB="0" anchor="ctr"/>
                </a:tc>
                <a:extLst>
                  <a:ext uri="{0D108BD9-81ED-4DB2-BD59-A6C34878D82A}">
                    <a16:rowId xmlns:a16="http://schemas.microsoft.com/office/drawing/2014/main" val="1908940921"/>
                  </a:ext>
                </a:extLst>
              </a:tr>
              <a:tr h="320577">
                <a:tc>
                  <a:txBody>
                    <a:bodyPr/>
                    <a:lstStyle/>
                    <a:p>
                      <a:pPr marL="0" marR="0" algn="r">
                        <a:lnSpc>
                          <a:spcPct val="115000"/>
                        </a:lnSpc>
                        <a:spcBef>
                          <a:spcPts val="0"/>
                        </a:spcBef>
                        <a:spcAft>
                          <a:spcPts val="0"/>
                        </a:spcAft>
                      </a:pPr>
                      <a:r>
                        <a:rPr lang="en-US" sz="16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12</a:t>
                      </a:r>
                      <a:endParaRPr lang="en-US" sz="16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11/02/26</a:t>
                      </a:r>
                      <a:endParaRPr lang="en-US" sz="160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What If Things Go Wrong?</a:t>
                      </a:r>
                      <a:endParaRPr lang="en-US" sz="1600"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endParaRPr lang="en-US"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681301241"/>
                  </a:ext>
                </a:extLst>
              </a:tr>
              <a:tr h="320577">
                <a:tc>
                  <a:txBody>
                    <a:bodyPr/>
                    <a:lstStyle/>
                    <a:p>
                      <a:pPr marL="0" marR="0" algn="r">
                        <a:lnSpc>
                          <a:spcPct val="115000"/>
                        </a:lnSpc>
                        <a:spcBef>
                          <a:spcPts val="0"/>
                        </a:spcBef>
                        <a:spcAft>
                          <a:spcPts val="0"/>
                        </a:spcAft>
                      </a:pPr>
                      <a:r>
                        <a:rPr lang="en-US" sz="16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13</a:t>
                      </a:r>
                      <a:endParaRPr lang="en-US" sz="16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11/09/26</a:t>
                      </a:r>
                      <a:endParaRPr lang="en-US" sz="160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endParaRPr lang="en-US" sz="1600"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chemeClr val="tx1"/>
                          </a:solidFill>
                          <a:effectLst/>
                          <a:latin typeface="Calibri" panose="020F0502020204030204" pitchFamily="34" charset="0"/>
                          <a:cs typeface="Times New Roman" panose="02020603050405020304" pitchFamily="18" charset="0"/>
                        </a:rPr>
                        <a:t>Assignment 6</a:t>
                      </a:r>
                    </a:p>
                  </a:txBody>
                  <a:tcPr marL="68580" marR="68580" marT="0" marB="0" anchor="ctr"/>
                </a:tc>
                <a:extLst>
                  <a:ext uri="{0D108BD9-81ED-4DB2-BD59-A6C34878D82A}">
                    <a16:rowId xmlns:a16="http://schemas.microsoft.com/office/drawing/2014/main" val="161151210"/>
                  </a:ext>
                </a:extLst>
              </a:tr>
              <a:tr h="320577">
                <a:tc>
                  <a:txBody>
                    <a:bodyPr/>
                    <a:lstStyle/>
                    <a:p>
                      <a:pPr marL="0" marR="0" algn="r">
                        <a:lnSpc>
                          <a:spcPct val="115000"/>
                        </a:lnSpc>
                        <a:spcBef>
                          <a:spcPts val="0"/>
                        </a:spcBef>
                        <a:spcAft>
                          <a:spcPts val="0"/>
                        </a:spcAft>
                      </a:pPr>
                      <a:r>
                        <a:rPr lang="en-US" sz="16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14</a:t>
                      </a:r>
                      <a:endParaRPr lang="en-US" sz="16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11/16/26</a:t>
                      </a:r>
                      <a:endParaRPr lang="en-US" sz="160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Python</a:t>
                      </a:r>
                      <a:endParaRPr lang="en-US" sz="1600"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endParaRPr lang="en-US" sz="1600" dirty="0">
                        <a:solidFill>
                          <a:schemeClr val="tx1"/>
                        </a:solidFill>
                        <a:effectLst/>
                        <a:latin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778751"/>
                  </a:ext>
                </a:extLst>
              </a:tr>
              <a:tr h="320577">
                <a:tc>
                  <a:txBody>
                    <a:bodyPr/>
                    <a:lstStyle/>
                    <a:p>
                      <a:pPr marL="0" marR="0" algn="r">
                        <a:lnSpc>
                          <a:spcPct val="115000"/>
                        </a:lnSpc>
                        <a:spcBef>
                          <a:spcPts val="0"/>
                        </a:spcBef>
                        <a:spcAft>
                          <a:spcPts val="0"/>
                        </a:spcAft>
                      </a:pPr>
                      <a:r>
                        <a:rPr lang="en-US" sz="16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15</a:t>
                      </a:r>
                      <a:endParaRPr lang="en-US" sz="16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11/23/26</a:t>
                      </a:r>
                      <a:endParaRPr lang="en-US" sz="160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endParaRPr lang="en-US" sz="1600"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600" dirty="0">
                          <a:solidFill>
                            <a:schemeClr val="tx1"/>
                          </a:solidFill>
                          <a:effectLst/>
                          <a:latin typeface="Calibri" panose="020F0502020204030204" pitchFamily="34" charset="0"/>
                          <a:cs typeface="Times New Roman" panose="02020603050405020304" pitchFamily="18" charset="0"/>
                        </a:rPr>
                        <a:t>Assignment 7</a:t>
                      </a:r>
                    </a:p>
                  </a:txBody>
                  <a:tcPr marL="68580" marR="68580" marT="0" marB="0" anchor="ctr"/>
                </a:tc>
                <a:extLst>
                  <a:ext uri="{0D108BD9-81ED-4DB2-BD59-A6C34878D82A}">
                    <a16:rowId xmlns:a16="http://schemas.microsoft.com/office/drawing/2014/main" val="834207528"/>
                  </a:ext>
                </a:extLst>
              </a:tr>
              <a:tr h="320577">
                <a:tc>
                  <a:txBody>
                    <a:bodyPr/>
                    <a:lstStyle/>
                    <a:p>
                      <a:pPr marL="0" marR="0" algn="r">
                        <a:lnSpc>
                          <a:spcPct val="115000"/>
                        </a:lnSpc>
                        <a:spcBef>
                          <a:spcPts val="0"/>
                        </a:spcBef>
                        <a:spcAft>
                          <a:spcPts val="0"/>
                        </a:spcAft>
                      </a:pPr>
                      <a:r>
                        <a:rPr lang="en-US" sz="16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16</a:t>
                      </a:r>
                    </a:p>
                  </a:txBody>
                  <a:tcPr marL="68580" marR="68580" marT="0" marB="0" anchor="ctr"/>
                </a:tc>
                <a:tc>
                  <a:txBody>
                    <a:bodyPr/>
                    <a:lstStyle/>
                    <a:p>
                      <a:pPr marL="0" marR="0" algn="ctr">
                        <a:lnSpc>
                          <a:spcPct val="115000"/>
                        </a:lnSpc>
                        <a:spcBef>
                          <a:spcPts val="0"/>
                        </a:spcBef>
                        <a:spcAft>
                          <a:spcPts val="0"/>
                        </a:spcAft>
                      </a:pPr>
                      <a:r>
                        <a:rPr lang="en-US"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11/30/26</a:t>
                      </a:r>
                    </a:p>
                  </a:txBody>
                  <a:tcPr marL="68580" marR="68580" marT="0" marB="0" anchor="ctr"/>
                </a:tc>
                <a:tc>
                  <a:txBody>
                    <a:bodyPr/>
                    <a:lstStyle/>
                    <a:p>
                      <a:pPr marL="0" marR="0" algn="ctr">
                        <a:lnSpc>
                          <a:spcPct val="115000"/>
                        </a:lnSpc>
                        <a:spcBef>
                          <a:spcPts val="0"/>
                        </a:spcBef>
                        <a:spcAft>
                          <a:spcPts val="0"/>
                        </a:spcAft>
                      </a:pPr>
                      <a:r>
                        <a:rPr lang="en-US"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Presentations</a:t>
                      </a:r>
                    </a:p>
                  </a:txBody>
                  <a:tcPr marL="68580" marR="68580" marT="0" marB="0" anchor="ct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600" dirty="0">
                          <a:solidFill>
                            <a:schemeClr val="tx1"/>
                          </a:solidFill>
                          <a:effectLst/>
                          <a:latin typeface="Calibri" panose="020F0502020204030204" pitchFamily="34" charset="0"/>
                          <a:cs typeface="Times New Roman" panose="02020603050405020304" pitchFamily="18" charset="0"/>
                        </a:rPr>
                        <a:t>Assignment 8</a:t>
                      </a:r>
                    </a:p>
                  </a:txBody>
                  <a:tcPr marL="68580" marR="68580" marT="0" marB="0" anchor="ctr"/>
                </a:tc>
                <a:extLst>
                  <a:ext uri="{0D108BD9-81ED-4DB2-BD59-A6C34878D82A}">
                    <a16:rowId xmlns:a16="http://schemas.microsoft.com/office/drawing/2014/main" val="629852213"/>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Policies</a:t>
            </a:r>
          </a:p>
        </p:txBody>
      </p:sp>
      <p:sp>
        <p:nvSpPr>
          <p:cNvPr id="2" name="Text Placeholder 1"/>
          <p:cNvSpPr>
            <a:spLocks noGrp="1"/>
          </p:cNvSpPr>
          <p:nvPr>
            <p:ph type="body" idx="1"/>
          </p:nvPr>
        </p:nvSpPr>
        <p:spPr/>
        <p:txBody>
          <a:bodyPr/>
          <a:lstStyle/>
          <a:p>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Grading breakdown</a:t>
            </a: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2088952941"/>
              </p:ext>
            </p:extLst>
          </p:nvPr>
        </p:nvGraphicFramePr>
        <p:xfrm>
          <a:off x="1981200" y="1622426"/>
          <a:ext cx="8229600" cy="50831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Grading scale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41234992"/>
              </p:ext>
            </p:extLst>
          </p:nvPr>
        </p:nvGraphicFramePr>
        <p:xfrm>
          <a:off x="3109785" y="2514600"/>
          <a:ext cx="5972429" cy="3230555"/>
        </p:xfrm>
        <a:graphic>
          <a:graphicData uri="http://schemas.openxmlformats.org/drawingml/2006/table">
            <a:tbl>
              <a:tblPr bandCol="1">
                <a:effectLst/>
                <a:tableStyleId>{284E427A-3D55-4303-BF80-6455036E1DE7}</a:tableStyleId>
              </a:tblPr>
              <a:tblGrid>
                <a:gridCol w="697547">
                  <a:extLst>
                    <a:ext uri="{9D8B030D-6E8A-4147-A177-3AD203B41FA5}">
                      <a16:colId xmlns:a16="http://schemas.microsoft.com/office/drawing/2014/main" val="20000"/>
                    </a:ext>
                  </a:extLst>
                </a:gridCol>
                <a:gridCol w="1407160">
                  <a:extLst>
                    <a:ext uri="{9D8B030D-6E8A-4147-A177-3AD203B41FA5}">
                      <a16:colId xmlns:a16="http://schemas.microsoft.com/office/drawing/2014/main" val="20001"/>
                    </a:ext>
                  </a:extLst>
                </a:gridCol>
                <a:gridCol w="681673">
                  <a:extLst>
                    <a:ext uri="{9D8B030D-6E8A-4147-A177-3AD203B41FA5}">
                      <a16:colId xmlns:a16="http://schemas.microsoft.com/office/drawing/2014/main" val="20002"/>
                    </a:ext>
                  </a:extLst>
                </a:gridCol>
                <a:gridCol w="1217867">
                  <a:extLst>
                    <a:ext uri="{9D8B030D-6E8A-4147-A177-3AD203B41FA5}">
                      <a16:colId xmlns:a16="http://schemas.microsoft.com/office/drawing/2014/main" val="20003"/>
                    </a:ext>
                  </a:extLst>
                </a:gridCol>
                <a:gridCol w="722947">
                  <a:extLst>
                    <a:ext uri="{9D8B030D-6E8A-4147-A177-3AD203B41FA5}">
                      <a16:colId xmlns:a16="http://schemas.microsoft.com/office/drawing/2014/main" val="20004"/>
                    </a:ext>
                  </a:extLst>
                </a:gridCol>
                <a:gridCol w="1245235">
                  <a:extLst>
                    <a:ext uri="{9D8B030D-6E8A-4147-A177-3AD203B41FA5}">
                      <a16:colId xmlns:a16="http://schemas.microsoft.com/office/drawing/2014/main" val="20005"/>
                    </a:ext>
                  </a:extLst>
                </a:gridCol>
              </a:tblGrid>
              <a:tr h="858178">
                <a:tc>
                  <a:txBody>
                    <a:bodyPr/>
                    <a:lstStyle/>
                    <a:p>
                      <a:pPr marL="0" marR="0" algn="ctr">
                        <a:spcBef>
                          <a:spcPts val="0"/>
                        </a:spcBef>
                        <a:spcAft>
                          <a:spcPts val="0"/>
                        </a:spcAft>
                      </a:pPr>
                      <a:r>
                        <a:rPr lang="en-US" sz="3200" b="1"/>
                        <a:t>A</a:t>
                      </a:r>
                      <a:endParaRPr lang="en-US" sz="3200" b="1">
                        <a:solidFill>
                          <a:srgbClr val="000000"/>
                        </a:solidFill>
                        <a:latin typeface="Calibri"/>
                        <a:ea typeface="Times New Roman"/>
                        <a:cs typeface="Times New Roman"/>
                      </a:endParaRPr>
                    </a:p>
                  </a:txBody>
                  <a:tcPr marL="68580" marR="68580" marT="0" marB="0" anchor="ctr"/>
                </a:tc>
                <a:tc>
                  <a:txBody>
                    <a:bodyPr/>
                    <a:lstStyle/>
                    <a:p>
                      <a:pPr marL="0" marR="0" algn="ctr">
                        <a:spcBef>
                          <a:spcPts val="0"/>
                        </a:spcBef>
                        <a:spcAft>
                          <a:spcPts val="0"/>
                        </a:spcAft>
                      </a:pPr>
                      <a:r>
                        <a:rPr lang="en-US" sz="3200" b="1" dirty="0"/>
                        <a:t>93-100</a:t>
                      </a:r>
                      <a:endParaRPr lang="en-US" sz="3200" b="1" dirty="0">
                        <a:solidFill>
                          <a:srgbClr val="000000"/>
                        </a:solidFill>
                        <a:latin typeface="Calibri"/>
                        <a:ea typeface="Times New Roman"/>
                        <a:cs typeface="Times New Roman"/>
                      </a:endParaRPr>
                    </a:p>
                  </a:txBody>
                  <a:tcPr marL="68580" marR="68580" marT="0" marB="0" anchor="ctr"/>
                </a:tc>
                <a:tc>
                  <a:txBody>
                    <a:bodyPr/>
                    <a:lstStyle/>
                    <a:p>
                      <a:pPr marL="0" marR="0" algn="ctr">
                        <a:spcBef>
                          <a:spcPts val="0"/>
                        </a:spcBef>
                        <a:spcAft>
                          <a:spcPts val="0"/>
                        </a:spcAft>
                      </a:pPr>
                      <a:r>
                        <a:rPr lang="en-US" sz="3200" b="1"/>
                        <a:t>B-</a:t>
                      </a:r>
                      <a:endParaRPr lang="en-US" sz="3200" b="1">
                        <a:solidFill>
                          <a:srgbClr val="000000"/>
                        </a:solidFill>
                        <a:latin typeface="Calibri"/>
                        <a:ea typeface="Times New Roman"/>
                        <a:cs typeface="Times New Roman"/>
                      </a:endParaRPr>
                    </a:p>
                  </a:txBody>
                  <a:tcPr marL="68580" marR="68580" marT="0" marB="0" anchor="ctr"/>
                </a:tc>
                <a:tc>
                  <a:txBody>
                    <a:bodyPr/>
                    <a:lstStyle/>
                    <a:p>
                      <a:pPr marL="0" marR="0" algn="ctr">
                        <a:spcBef>
                          <a:spcPts val="0"/>
                        </a:spcBef>
                        <a:spcAft>
                          <a:spcPts val="0"/>
                        </a:spcAft>
                      </a:pPr>
                      <a:r>
                        <a:rPr lang="en-US" sz="3200" b="1"/>
                        <a:t>80-82</a:t>
                      </a:r>
                      <a:endParaRPr lang="en-US" sz="3200" b="1">
                        <a:solidFill>
                          <a:srgbClr val="000000"/>
                        </a:solidFill>
                        <a:latin typeface="Calibri"/>
                        <a:ea typeface="Times New Roman"/>
                        <a:cs typeface="Times New Roman"/>
                      </a:endParaRPr>
                    </a:p>
                  </a:txBody>
                  <a:tcPr marL="68580" marR="68580" marT="0" marB="0" anchor="ctr"/>
                </a:tc>
                <a:tc>
                  <a:txBody>
                    <a:bodyPr/>
                    <a:lstStyle/>
                    <a:p>
                      <a:pPr marL="0" marR="0" algn="ctr">
                        <a:spcBef>
                          <a:spcPts val="0"/>
                        </a:spcBef>
                        <a:spcAft>
                          <a:spcPts val="0"/>
                        </a:spcAft>
                      </a:pPr>
                      <a:r>
                        <a:rPr lang="en-US" sz="3200" b="1"/>
                        <a:t>D+</a:t>
                      </a:r>
                      <a:endParaRPr lang="en-US" sz="3200" b="1">
                        <a:solidFill>
                          <a:srgbClr val="000000"/>
                        </a:solidFill>
                        <a:latin typeface="Calibri"/>
                        <a:ea typeface="Times New Roman"/>
                        <a:cs typeface="Times New Roman"/>
                      </a:endParaRPr>
                    </a:p>
                  </a:txBody>
                  <a:tcPr marL="68580" marR="68580" marT="0" marB="0" anchor="ctr"/>
                </a:tc>
                <a:tc>
                  <a:txBody>
                    <a:bodyPr/>
                    <a:lstStyle/>
                    <a:p>
                      <a:pPr marL="0" marR="0" algn="ctr">
                        <a:spcBef>
                          <a:spcPts val="0"/>
                        </a:spcBef>
                        <a:spcAft>
                          <a:spcPts val="0"/>
                        </a:spcAft>
                      </a:pPr>
                      <a:r>
                        <a:rPr lang="en-US" sz="3200" b="1" dirty="0"/>
                        <a:t>67-69</a:t>
                      </a:r>
                      <a:endParaRPr lang="en-US" sz="3200" b="1" dirty="0">
                        <a:solidFill>
                          <a:srgbClr val="000000"/>
                        </a:solidFill>
                        <a:latin typeface="Calibri"/>
                        <a:ea typeface="Times New Roman"/>
                        <a:cs typeface="Times New Roman"/>
                      </a:endParaRPr>
                    </a:p>
                  </a:txBody>
                  <a:tcPr marL="68580" marR="68580" marT="0" marB="0" anchor="ctr"/>
                </a:tc>
                <a:extLst>
                  <a:ext uri="{0D108BD9-81ED-4DB2-BD59-A6C34878D82A}">
                    <a16:rowId xmlns:a16="http://schemas.microsoft.com/office/drawing/2014/main" val="10000"/>
                  </a:ext>
                </a:extLst>
              </a:tr>
              <a:tr h="858178">
                <a:tc>
                  <a:txBody>
                    <a:bodyPr/>
                    <a:lstStyle/>
                    <a:p>
                      <a:pPr marL="0" marR="0" algn="ctr">
                        <a:spcBef>
                          <a:spcPts val="0"/>
                        </a:spcBef>
                        <a:spcAft>
                          <a:spcPts val="0"/>
                        </a:spcAft>
                      </a:pPr>
                      <a:r>
                        <a:rPr lang="en-US" sz="3200" b="1"/>
                        <a:t>A-</a:t>
                      </a:r>
                      <a:endParaRPr lang="en-US" sz="3200" b="1">
                        <a:solidFill>
                          <a:srgbClr val="000000"/>
                        </a:solidFill>
                        <a:latin typeface="Calibri"/>
                        <a:ea typeface="Times New Roman"/>
                        <a:cs typeface="Times New Roman"/>
                      </a:endParaRPr>
                    </a:p>
                  </a:txBody>
                  <a:tcPr marL="68580" marR="68580" marT="0" marB="0" anchor="ctr"/>
                </a:tc>
                <a:tc>
                  <a:txBody>
                    <a:bodyPr/>
                    <a:lstStyle/>
                    <a:p>
                      <a:pPr marL="0" marR="0" algn="ctr">
                        <a:spcBef>
                          <a:spcPts val="0"/>
                        </a:spcBef>
                        <a:spcAft>
                          <a:spcPts val="0"/>
                        </a:spcAft>
                      </a:pPr>
                      <a:r>
                        <a:rPr lang="en-US" sz="3200" b="1"/>
                        <a:t>90-92</a:t>
                      </a:r>
                      <a:endParaRPr lang="en-US" sz="3200" b="1">
                        <a:solidFill>
                          <a:srgbClr val="000000"/>
                        </a:solidFill>
                        <a:latin typeface="Calibri"/>
                        <a:ea typeface="Times New Roman"/>
                        <a:cs typeface="Times New Roman"/>
                      </a:endParaRPr>
                    </a:p>
                  </a:txBody>
                  <a:tcPr marL="68580" marR="68580" marT="0" marB="0" anchor="ctr"/>
                </a:tc>
                <a:tc>
                  <a:txBody>
                    <a:bodyPr/>
                    <a:lstStyle/>
                    <a:p>
                      <a:pPr marL="0" marR="0" algn="ctr">
                        <a:spcBef>
                          <a:spcPts val="0"/>
                        </a:spcBef>
                        <a:spcAft>
                          <a:spcPts val="0"/>
                        </a:spcAft>
                      </a:pPr>
                      <a:r>
                        <a:rPr lang="en-US" sz="3200" b="1"/>
                        <a:t>C+</a:t>
                      </a:r>
                      <a:endParaRPr lang="en-US" sz="3200" b="1">
                        <a:solidFill>
                          <a:srgbClr val="000000"/>
                        </a:solidFill>
                        <a:latin typeface="Calibri"/>
                        <a:ea typeface="Times New Roman"/>
                        <a:cs typeface="Times New Roman"/>
                      </a:endParaRPr>
                    </a:p>
                  </a:txBody>
                  <a:tcPr marL="68580" marR="68580" marT="0" marB="0" anchor="ctr"/>
                </a:tc>
                <a:tc>
                  <a:txBody>
                    <a:bodyPr/>
                    <a:lstStyle/>
                    <a:p>
                      <a:pPr marL="0" marR="0" algn="ctr">
                        <a:spcBef>
                          <a:spcPts val="0"/>
                        </a:spcBef>
                        <a:spcAft>
                          <a:spcPts val="0"/>
                        </a:spcAft>
                      </a:pPr>
                      <a:r>
                        <a:rPr lang="en-US" sz="3200" b="1"/>
                        <a:t>77-79</a:t>
                      </a:r>
                      <a:endParaRPr lang="en-US" sz="3200" b="1">
                        <a:solidFill>
                          <a:srgbClr val="000000"/>
                        </a:solidFill>
                        <a:latin typeface="Calibri"/>
                        <a:ea typeface="Times New Roman"/>
                        <a:cs typeface="Times New Roman"/>
                      </a:endParaRPr>
                    </a:p>
                  </a:txBody>
                  <a:tcPr marL="68580" marR="68580" marT="0" marB="0" anchor="ctr"/>
                </a:tc>
                <a:tc>
                  <a:txBody>
                    <a:bodyPr/>
                    <a:lstStyle/>
                    <a:p>
                      <a:pPr marL="0" marR="0" algn="ctr">
                        <a:spcBef>
                          <a:spcPts val="0"/>
                        </a:spcBef>
                        <a:spcAft>
                          <a:spcPts val="0"/>
                        </a:spcAft>
                      </a:pPr>
                      <a:r>
                        <a:rPr lang="en-US" sz="3200" b="1"/>
                        <a:t>D</a:t>
                      </a:r>
                      <a:endParaRPr lang="en-US" sz="3200" b="1">
                        <a:solidFill>
                          <a:srgbClr val="000000"/>
                        </a:solidFill>
                        <a:latin typeface="Calibri"/>
                        <a:ea typeface="Times New Roman"/>
                        <a:cs typeface="Times New Roman"/>
                      </a:endParaRPr>
                    </a:p>
                  </a:txBody>
                  <a:tcPr marL="68580" marR="68580" marT="0" marB="0" anchor="ctr"/>
                </a:tc>
                <a:tc>
                  <a:txBody>
                    <a:bodyPr/>
                    <a:lstStyle/>
                    <a:p>
                      <a:pPr marL="0" marR="0" algn="ctr">
                        <a:spcBef>
                          <a:spcPts val="0"/>
                        </a:spcBef>
                        <a:spcAft>
                          <a:spcPts val="0"/>
                        </a:spcAft>
                      </a:pPr>
                      <a:r>
                        <a:rPr lang="en-US" sz="3200" b="1" dirty="0"/>
                        <a:t>60-66</a:t>
                      </a:r>
                      <a:endParaRPr lang="en-US" sz="3200" b="1" dirty="0">
                        <a:solidFill>
                          <a:srgbClr val="000000"/>
                        </a:solidFill>
                        <a:latin typeface="Calibri"/>
                        <a:ea typeface="Times New Roman"/>
                        <a:cs typeface="Times New Roman"/>
                      </a:endParaRPr>
                    </a:p>
                  </a:txBody>
                  <a:tcPr marL="68580" marR="68580" marT="0" marB="0" anchor="ctr"/>
                </a:tc>
                <a:extLst>
                  <a:ext uri="{0D108BD9-81ED-4DB2-BD59-A6C34878D82A}">
                    <a16:rowId xmlns:a16="http://schemas.microsoft.com/office/drawing/2014/main" val="10001"/>
                  </a:ext>
                </a:extLst>
              </a:tr>
              <a:tr h="858178">
                <a:tc>
                  <a:txBody>
                    <a:bodyPr/>
                    <a:lstStyle/>
                    <a:p>
                      <a:pPr marL="0" marR="0" algn="ctr">
                        <a:spcBef>
                          <a:spcPts val="0"/>
                        </a:spcBef>
                        <a:spcAft>
                          <a:spcPts val="0"/>
                        </a:spcAft>
                      </a:pPr>
                      <a:r>
                        <a:rPr lang="en-US" sz="3200" b="1"/>
                        <a:t>B+</a:t>
                      </a:r>
                      <a:endParaRPr lang="en-US" sz="3200" b="1">
                        <a:solidFill>
                          <a:srgbClr val="000000"/>
                        </a:solidFill>
                        <a:latin typeface="Calibri"/>
                        <a:ea typeface="Times New Roman"/>
                        <a:cs typeface="Times New Roman"/>
                      </a:endParaRPr>
                    </a:p>
                  </a:txBody>
                  <a:tcPr marL="68580" marR="68580" marT="0" marB="0" anchor="ctr"/>
                </a:tc>
                <a:tc>
                  <a:txBody>
                    <a:bodyPr/>
                    <a:lstStyle/>
                    <a:p>
                      <a:pPr marL="0" marR="0" algn="ctr">
                        <a:spcBef>
                          <a:spcPts val="0"/>
                        </a:spcBef>
                        <a:spcAft>
                          <a:spcPts val="0"/>
                        </a:spcAft>
                      </a:pPr>
                      <a:r>
                        <a:rPr lang="en-US" sz="3200" b="1"/>
                        <a:t>87-89</a:t>
                      </a:r>
                      <a:endParaRPr lang="en-US" sz="3200" b="1">
                        <a:solidFill>
                          <a:srgbClr val="000000"/>
                        </a:solidFill>
                        <a:latin typeface="Calibri"/>
                        <a:ea typeface="Times New Roman"/>
                        <a:cs typeface="Times New Roman"/>
                      </a:endParaRPr>
                    </a:p>
                  </a:txBody>
                  <a:tcPr marL="68580" marR="68580" marT="0" marB="0" anchor="ctr"/>
                </a:tc>
                <a:tc>
                  <a:txBody>
                    <a:bodyPr/>
                    <a:lstStyle/>
                    <a:p>
                      <a:pPr marL="0" marR="0" algn="ctr">
                        <a:spcBef>
                          <a:spcPts val="0"/>
                        </a:spcBef>
                        <a:spcAft>
                          <a:spcPts val="0"/>
                        </a:spcAft>
                      </a:pPr>
                      <a:r>
                        <a:rPr lang="en-US" sz="3200" b="1"/>
                        <a:t>C</a:t>
                      </a:r>
                      <a:endParaRPr lang="en-US" sz="3200" b="1">
                        <a:solidFill>
                          <a:srgbClr val="000000"/>
                        </a:solidFill>
                        <a:latin typeface="Calibri"/>
                        <a:ea typeface="Times New Roman"/>
                        <a:cs typeface="Times New Roman"/>
                      </a:endParaRPr>
                    </a:p>
                  </a:txBody>
                  <a:tcPr marL="68580" marR="68580" marT="0" marB="0" anchor="ctr"/>
                </a:tc>
                <a:tc>
                  <a:txBody>
                    <a:bodyPr/>
                    <a:lstStyle/>
                    <a:p>
                      <a:pPr marL="0" marR="0" algn="ctr">
                        <a:spcBef>
                          <a:spcPts val="0"/>
                        </a:spcBef>
                        <a:spcAft>
                          <a:spcPts val="0"/>
                        </a:spcAft>
                      </a:pPr>
                      <a:r>
                        <a:rPr lang="en-US" sz="3200" b="1"/>
                        <a:t>73-76</a:t>
                      </a:r>
                      <a:endParaRPr lang="en-US" sz="3200" b="1">
                        <a:solidFill>
                          <a:srgbClr val="000000"/>
                        </a:solidFill>
                        <a:latin typeface="Calibri"/>
                        <a:ea typeface="Times New Roman"/>
                        <a:cs typeface="Times New Roman"/>
                      </a:endParaRPr>
                    </a:p>
                  </a:txBody>
                  <a:tcPr marL="68580" marR="68580" marT="0" marB="0" anchor="ctr"/>
                </a:tc>
                <a:tc>
                  <a:txBody>
                    <a:bodyPr/>
                    <a:lstStyle/>
                    <a:p>
                      <a:pPr marL="0" marR="0" algn="ctr">
                        <a:spcBef>
                          <a:spcPts val="0"/>
                        </a:spcBef>
                        <a:spcAft>
                          <a:spcPts val="0"/>
                        </a:spcAft>
                      </a:pPr>
                      <a:r>
                        <a:rPr lang="en-US" sz="3200" b="1" dirty="0"/>
                        <a:t>F</a:t>
                      </a:r>
                      <a:endParaRPr lang="en-US" sz="3200" b="1" dirty="0">
                        <a:solidFill>
                          <a:srgbClr val="000000"/>
                        </a:solidFill>
                        <a:latin typeface="Calibri"/>
                        <a:ea typeface="Times New Roman"/>
                        <a:cs typeface="Times New Roman"/>
                      </a:endParaRPr>
                    </a:p>
                  </a:txBody>
                  <a:tcPr marL="68580" marR="68580" marT="0" marB="0" anchor="ctr">
                    <a:lnB w="6350" cap="flat" cmpd="sng" algn="ctr">
                      <a:solidFill>
                        <a:schemeClr val="accent2"/>
                      </a:solidFill>
                      <a:prstDash val="solid"/>
                      <a:round/>
                      <a:headEnd type="none" w="med" len="med"/>
                      <a:tailEnd type="none" w="med" len="med"/>
                    </a:lnB>
                  </a:tcPr>
                </a:tc>
                <a:tc>
                  <a:txBody>
                    <a:bodyPr/>
                    <a:lstStyle/>
                    <a:p>
                      <a:pPr marL="0" marR="0" algn="ctr">
                        <a:spcBef>
                          <a:spcPts val="0"/>
                        </a:spcBef>
                        <a:spcAft>
                          <a:spcPts val="0"/>
                        </a:spcAft>
                      </a:pPr>
                      <a:r>
                        <a:rPr lang="en-US" sz="3200" b="1"/>
                        <a:t>0-59</a:t>
                      </a:r>
                      <a:endParaRPr lang="en-US" sz="3200" b="1" dirty="0">
                        <a:solidFill>
                          <a:srgbClr val="000000"/>
                        </a:solidFill>
                        <a:latin typeface="Calibri"/>
                        <a:ea typeface="Times New Roman"/>
                        <a:cs typeface="Times New Roman"/>
                      </a:endParaRPr>
                    </a:p>
                  </a:txBody>
                  <a:tcPr marL="68580" marR="68580" marT="0" marB="0" anchor="ctr">
                    <a:lnB w="6350"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10002"/>
                  </a:ext>
                </a:extLst>
              </a:tr>
              <a:tr h="656021">
                <a:tc>
                  <a:txBody>
                    <a:bodyPr/>
                    <a:lstStyle/>
                    <a:p>
                      <a:pPr marL="0" marR="0" algn="ctr">
                        <a:spcBef>
                          <a:spcPts val="0"/>
                        </a:spcBef>
                        <a:spcAft>
                          <a:spcPts val="0"/>
                        </a:spcAft>
                      </a:pPr>
                      <a:r>
                        <a:rPr lang="en-US" sz="3200" b="1"/>
                        <a:t>B</a:t>
                      </a:r>
                      <a:endParaRPr lang="en-US" sz="3200" b="1">
                        <a:solidFill>
                          <a:srgbClr val="000000"/>
                        </a:solidFill>
                        <a:latin typeface="Calibri"/>
                        <a:ea typeface="Times New Roman"/>
                        <a:cs typeface="Times New Roman"/>
                      </a:endParaRPr>
                    </a:p>
                  </a:txBody>
                  <a:tcPr marL="68580" marR="68580" marT="0" marB="0" anchor="ctr"/>
                </a:tc>
                <a:tc>
                  <a:txBody>
                    <a:bodyPr/>
                    <a:lstStyle/>
                    <a:p>
                      <a:pPr marL="0" marR="0" algn="ctr">
                        <a:spcBef>
                          <a:spcPts val="0"/>
                        </a:spcBef>
                        <a:spcAft>
                          <a:spcPts val="0"/>
                        </a:spcAft>
                      </a:pPr>
                      <a:r>
                        <a:rPr lang="en-US" sz="3200" b="1"/>
                        <a:t>83-86</a:t>
                      </a:r>
                      <a:endParaRPr lang="en-US" sz="3200" b="1">
                        <a:solidFill>
                          <a:srgbClr val="000000"/>
                        </a:solidFill>
                        <a:latin typeface="Calibri"/>
                        <a:ea typeface="Times New Roman"/>
                        <a:cs typeface="Times New Roman"/>
                      </a:endParaRPr>
                    </a:p>
                  </a:txBody>
                  <a:tcPr marL="68580" marR="68580" marT="0" marB="0" anchor="ctr"/>
                </a:tc>
                <a:tc>
                  <a:txBody>
                    <a:bodyPr/>
                    <a:lstStyle/>
                    <a:p>
                      <a:pPr marL="0" marR="0" algn="ctr">
                        <a:spcBef>
                          <a:spcPts val="0"/>
                        </a:spcBef>
                        <a:spcAft>
                          <a:spcPts val="0"/>
                        </a:spcAft>
                      </a:pPr>
                      <a:r>
                        <a:rPr lang="en-US" sz="3200" b="1" dirty="0"/>
                        <a:t>C-</a:t>
                      </a:r>
                      <a:endParaRPr lang="en-US" sz="3200" b="1" dirty="0">
                        <a:solidFill>
                          <a:srgbClr val="000000"/>
                        </a:solidFill>
                        <a:latin typeface="Calibri"/>
                        <a:ea typeface="Times New Roman"/>
                        <a:cs typeface="Times New Roman"/>
                      </a:endParaRPr>
                    </a:p>
                  </a:txBody>
                  <a:tcPr marL="68580" marR="68580" marT="0" marB="0" anchor="ctr"/>
                </a:tc>
                <a:tc>
                  <a:txBody>
                    <a:bodyPr/>
                    <a:lstStyle/>
                    <a:p>
                      <a:pPr marL="0" marR="0" algn="ctr">
                        <a:spcBef>
                          <a:spcPts val="0"/>
                        </a:spcBef>
                        <a:spcAft>
                          <a:spcPts val="0"/>
                        </a:spcAft>
                      </a:pPr>
                      <a:r>
                        <a:rPr lang="en-US" sz="3200" b="1" dirty="0"/>
                        <a:t>70-72</a:t>
                      </a:r>
                      <a:endParaRPr lang="en-US" sz="3200" b="1" dirty="0">
                        <a:solidFill>
                          <a:srgbClr val="000000"/>
                        </a:solidFill>
                        <a:latin typeface="Calibri"/>
                        <a:ea typeface="Times New Roman"/>
                        <a:cs typeface="Times New Roman"/>
                      </a:endParaRPr>
                    </a:p>
                  </a:txBody>
                  <a:tcPr marL="68580" marR="68580" marT="0" marB="0" anchor="ctr">
                    <a:lnR w="6350" cap="flat" cmpd="sng" algn="ctr">
                      <a:solidFill>
                        <a:schemeClr val="accent2"/>
                      </a:solidFill>
                      <a:prstDash val="solid"/>
                      <a:round/>
                      <a:headEnd type="none" w="med" len="med"/>
                      <a:tailEnd type="none" w="med" len="med"/>
                    </a:lnR>
                  </a:tcPr>
                </a:tc>
                <a:tc>
                  <a:txBody>
                    <a:bodyPr/>
                    <a:lstStyle/>
                    <a:p>
                      <a:pPr marL="0" marR="0" algn="ctr">
                        <a:spcBef>
                          <a:spcPts val="0"/>
                        </a:spcBef>
                        <a:spcAft>
                          <a:spcPts val="0"/>
                        </a:spcAft>
                      </a:pPr>
                      <a:endParaRPr lang="en-US" sz="3200" b="1" dirty="0">
                        <a:solidFill>
                          <a:srgbClr val="000000"/>
                        </a:solidFill>
                        <a:latin typeface="Calibri"/>
                        <a:ea typeface="Times New Roman"/>
                        <a:cs typeface="Times New Roman"/>
                      </a:endParaRPr>
                    </a:p>
                  </a:txBody>
                  <a:tcPr marL="68580" marR="68580" marT="0" marB="0" anchor="ctr">
                    <a:lnL w="6350" cap="flat" cmpd="sng" algn="ctr">
                      <a:solidFill>
                        <a:schemeClr val="accent2"/>
                      </a:solidFill>
                      <a:prstDash val="solid"/>
                      <a:round/>
                      <a:headEnd type="none" w="med" len="med"/>
                      <a:tailEnd type="none" w="med" len="med"/>
                    </a:lnL>
                    <a:lnR w="6350" cap="rnd" cmpd="sng" algn="ctr">
                      <a:noFill/>
                      <a:prstDash val="solid"/>
                    </a:lnR>
                    <a:lnT w="6350" cap="flat" cmpd="sng" algn="ctr">
                      <a:solidFill>
                        <a:schemeClr val="accent2"/>
                      </a:solidFill>
                      <a:prstDash val="solid"/>
                      <a:round/>
                      <a:headEnd type="none" w="med" len="med"/>
                      <a:tailEnd type="none" w="med" len="med"/>
                    </a:lnT>
                    <a:lnB w="6350" cap="rnd" cmpd="sng" algn="ctr">
                      <a:noFill/>
                      <a:prstDash val="solid"/>
                    </a:lnB>
                    <a:lnTlToBr w="12700" cmpd="sng">
                      <a:noFill/>
                      <a:prstDash val="solid"/>
                    </a:lnTlToBr>
                    <a:lnBlToTr w="12700" cmpd="sng">
                      <a:noFill/>
                      <a:prstDash val="solid"/>
                    </a:lnBlToTr>
                    <a:solidFill>
                      <a:schemeClr val="bg1"/>
                    </a:solidFill>
                  </a:tcPr>
                </a:tc>
                <a:tc>
                  <a:txBody>
                    <a:bodyPr/>
                    <a:lstStyle/>
                    <a:p>
                      <a:pPr marL="0" marR="0" algn="ctr">
                        <a:spcBef>
                          <a:spcPts val="0"/>
                        </a:spcBef>
                        <a:spcAft>
                          <a:spcPts val="0"/>
                        </a:spcAft>
                      </a:pPr>
                      <a:endParaRPr lang="en-US" sz="3200" b="1" dirty="0">
                        <a:solidFill>
                          <a:srgbClr val="000000"/>
                        </a:solidFill>
                        <a:latin typeface="Calibri"/>
                        <a:ea typeface="Times New Roman"/>
                        <a:cs typeface="Times New Roman"/>
                      </a:endParaRPr>
                    </a:p>
                  </a:txBody>
                  <a:tcPr marL="68580" marR="68580" marT="0" marB="0" anchor="ctr">
                    <a:lnL w="6350" cap="rnd" cmpd="sng" algn="ctr">
                      <a:noFill/>
                      <a:prstDash val="solid"/>
                    </a:lnL>
                    <a:lnR w="6350" cap="rnd" cmpd="sng" algn="ctr">
                      <a:noFill/>
                      <a:prstDash val="solid"/>
                    </a:lnR>
                    <a:lnT w="6350" cap="flat" cmpd="sng" algn="ctr">
                      <a:solidFill>
                        <a:schemeClr val="accent2"/>
                      </a:solidFill>
                      <a:prstDash val="solid"/>
                      <a:round/>
                      <a:headEnd type="none" w="med" len="med"/>
                      <a:tailEnd type="none" w="med" len="med"/>
                    </a:lnT>
                    <a:lnB w="6350" cap="rnd" cmpd="sng" algn="ctr">
                      <a:noFill/>
                      <a:prstDash val="soli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 am I?</a:t>
            </a:r>
          </a:p>
        </p:txBody>
      </p:sp>
      <p:sp>
        <p:nvSpPr>
          <p:cNvPr id="3" name="Content Placeholder 2"/>
          <p:cNvSpPr>
            <a:spLocks noGrp="1"/>
          </p:cNvSpPr>
          <p:nvPr>
            <p:ph idx="1"/>
          </p:nvPr>
        </p:nvSpPr>
        <p:spPr/>
        <p:txBody>
          <a:bodyPr>
            <a:normAutofit fontScale="92500" lnSpcReduction="20000"/>
          </a:bodyPr>
          <a:lstStyle/>
          <a:p>
            <a:r>
              <a:rPr lang="en-US" dirty="0"/>
              <a:t>Dr. Barry Wittman</a:t>
            </a:r>
          </a:p>
          <a:p>
            <a:r>
              <a:rPr lang="en-US" dirty="0">
                <a:solidFill>
                  <a:srgbClr val="FF0000"/>
                </a:solidFill>
              </a:rPr>
              <a:t>Not Dr. Barry Whitman</a:t>
            </a:r>
          </a:p>
          <a:p>
            <a:r>
              <a:rPr lang="en-US" dirty="0"/>
              <a:t>Education:</a:t>
            </a:r>
          </a:p>
          <a:p>
            <a:pPr lvl="1"/>
            <a:r>
              <a:rPr lang="en-US" dirty="0"/>
              <a:t>PhD and MS in Computer Science, Purdue University</a:t>
            </a:r>
          </a:p>
          <a:p>
            <a:pPr lvl="1"/>
            <a:r>
              <a:rPr lang="en-US" dirty="0"/>
              <a:t>BS in Computer Science, Morehouse College</a:t>
            </a:r>
          </a:p>
          <a:p>
            <a:r>
              <a:rPr lang="en-US" dirty="0"/>
              <a:t>Hobbies:</a:t>
            </a:r>
          </a:p>
          <a:p>
            <a:pPr lvl="1"/>
            <a:r>
              <a:rPr lang="en-US" dirty="0"/>
              <a:t>Reading, writing</a:t>
            </a:r>
          </a:p>
          <a:p>
            <a:pPr lvl="1"/>
            <a:r>
              <a:rPr lang="en-US" dirty="0"/>
              <a:t>Enjoying ethnic cuisine</a:t>
            </a:r>
          </a:p>
          <a:p>
            <a:pPr lvl="1"/>
            <a:r>
              <a:rPr lang="en-US" dirty="0" err="1"/>
              <a:t>DJing</a:t>
            </a:r>
            <a:endParaRPr lang="en-US" dirty="0"/>
          </a:p>
          <a:p>
            <a:pPr lvl="1"/>
            <a:r>
              <a:rPr lang="en-US" dirty="0" err="1"/>
              <a:t>Lockpicking</a:t>
            </a:r>
            <a:endParaRPr lang="en-US" dirty="0"/>
          </a:p>
          <a:p>
            <a:pPr lvl="1"/>
            <a:r>
              <a:rPr lang="en-US" dirty="0"/>
              <a:t>Stand-up comedy</a:t>
            </a:r>
          </a:p>
          <a:p>
            <a:pPr lvl="1"/>
            <a:endParaRPr lang="en-US" dirty="0"/>
          </a:p>
          <a:p>
            <a:endParaRPr lang="en-US" dirty="0"/>
          </a:p>
        </p:txBody>
      </p:sp>
    </p:spTree>
    <p:extLst>
      <p:ext uri="{BB962C8B-B14F-4D97-AF65-F5344CB8AC3E}">
        <p14:creationId xmlns:p14="http://schemas.microsoft.com/office/powerpoint/2010/main" val="1433384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Academic dishonesty</a:t>
            </a:r>
          </a:p>
        </p:txBody>
      </p:sp>
      <p:sp>
        <p:nvSpPr>
          <p:cNvPr id="3" name="Content Placeholder 2"/>
          <p:cNvSpPr>
            <a:spLocks noGrp="1"/>
          </p:cNvSpPr>
          <p:nvPr>
            <p:ph idx="1"/>
          </p:nvPr>
        </p:nvSpPr>
        <p:spPr/>
        <p:txBody>
          <a:bodyPr>
            <a:normAutofit/>
          </a:bodyPr>
          <a:lstStyle/>
          <a:p>
            <a:r>
              <a:rPr lang="en-US" dirty="0"/>
              <a:t>There is no reason to cheat in this course</a:t>
            </a:r>
          </a:p>
          <a:p>
            <a:r>
              <a:rPr lang="en-US" dirty="0"/>
              <a:t>The only work you have to do is to write short reflections</a:t>
            </a:r>
          </a:p>
          <a:p>
            <a:pPr lvl="1"/>
            <a:r>
              <a:rPr lang="en-US" dirty="0"/>
              <a:t>Spelling and grammar won't be graded</a:t>
            </a:r>
          </a:p>
          <a:p>
            <a:r>
              <a:rPr lang="en-US" dirty="0"/>
              <a:t>Refer to the syllabus for the school's policy</a:t>
            </a:r>
          </a:p>
          <a:p>
            <a:r>
              <a:rPr lang="en-US" dirty="0"/>
              <a:t>Ask me if you have questions or concerns</a:t>
            </a:r>
          </a:p>
          <a:p>
            <a:r>
              <a:rPr lang="en-US" b="1" dirty="0"/>
              <a:t>Don't use AI tools like </a:t>
            </a:r>
            <a:r>
              <a:rPr lang="en-US" b="1" dirty="0" err="1"/>
              <a:t>ChatGPT</a:t>
            </a:r>
            <a:r>
              <a:rPr lang="en-US" b="1" dirty="0"/>
              <a:t> for reflections</a:t>
            </a:r>
          </a:p>
          <a:p>
            <a:pPr lvl="1"/>
            <a:r>
              <a:rPr lang="en-US" b="1" dirty="0"/>
              <a:t>I want to hear from you, not the machine!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C53CF-4535-40D4-90C9-A650B5D5E408}"/>
              </a:ext>
            </a:extLst>
          </p:cNvPr>
          <p:cNvSpPr>
            <a:spLocks noGrp="1"/>
          </p:cNvSpPr>
          <p:nvPr>
            <p:ph type="title"/>
          </p:nvPr>
        </p:nvSpPr>
        <p:spPr/>
        <p:txBody>
          <a:bodyPr/>
          <a:lstStyle/>
          <a:p>
            <a:r>
              <a:rPr lang="en-US" dirty="0"/>
              <a:t>AI statement</a:t>
            </a:r>
          </a:p>
        </p:txBody>
      </p:sp>
      <p:sp>
        <p:nvSpPr>
          <p:cNvPr id="3" name="Content Placeholder 2">
            <a:extLst>
              <a:ext uri="{FF2B5EF4-FFF2-40B4-BE49-F238E27FC236}">
                <a16:creationId xmlns:a16="http://schemas.microsoft.com/office/drawing/2014/main" id="{74123271-82F1-402A-8AAE-4B942F8BE1D9}"/>
              </a:ext>
            </a:extLst>
          </p:cNvPr>
          <p:cNvSpPr>
            <a:spLocks noGrp="1"/>
          </p:cNvSpPr>
          <p:nvPr>
            <p:ph idx="1"/>
          </p:nvPr>
        </p:nvSpPr>
        <p:spPr/>
        <p:txBody>
          <a:bodyPr>
            <a:normAutofit fontScale="92500" lnSpcReduction="20000"/>
          </a:bodyPr>
          <a:lstStyle/>
          <a:p>
            <a:r>
              <a:rPr lang="en-US" dirty="0"/>
              <a:t>Artificial Intelligence (AI) is any computer system designed to perform a cognitive or behavioral task historically believed to be one only humans can perform. Generative AI is a term used for recent AI systems that generate significant quantities of content such as text, images, audio, or video from a short input prompt, usually text.</a:t>
            </a:r>
          </a:p>
          <a:p>
            <a:pPr marL="118872" indent="0">
              <a:buNone/>
            </a:pPr>
            <a:endParaRPr lang="en-US" dirty="0"/>
          </a:p>
          <a:p>
            <a:r>
              <a:rPr lang="en-US" dirty="0"/>
              <a:t>Although generative AI tools are impressive, they must not be used to for any written material that a student is expected to turn in for this class. Students </a:t>
            </a:r>
            <a:r>
              <a:rPr lang="en-US" b="1" dirty="0"/>
              <a:t>may not</a:t>
            </a:r>
            <a:r>
              <a:rPr lang="en-US" dirty="0"/>
              <a:t> use AI when writing your personal reflections, since the goal of those reflections is to express your views, not the AI's views.</a:t>
            </a:r>
          </a:p>
        </p:txBody>
      </p:sp>
    </p:spTree>
    <p:extLst>
      <p:ext uri="{BB962C8B-B14F-4D97-AF65-F5344CB8AC3E}">
        <p14:creationId xmlns:p14="http://schemas.microsoft.com/office/powerpoint/2010/main" val="1592377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Disability Services</a:t>
            </a:r>
          </a:p>
        </p:txBody>
      </p:sp>
      <p:sp>
        <p:nvSpPr>
          <p:cNvPr id="3" name="Content Placeholder 2"/>
          <p:cNvSpPr>
            <a:spLocks noGrp="1"/>
          </p:cNvSpPr>
          <p:nvPr>
            <p:ph idx="1"/>
          </p:nvPr>
        </p:nvSpPr>
        <p:spPr/>
        <p:txBody>
          <a:bodyPr>
            <a:normAutofit fontScale="92500" lnSpcReduction="20000"/>
          </a:bodyPr>
          <a:lstStyle/>
          <a:p>
            <a:r>
              <a:rPr lang="en-US" dirty="0"/>
              <a:t>The University has a continuing commitment to providing access and reasonable accommodations for students with disabilities, including mental health diagnoses and chronic or temporary medical conditions. Students who may need accommodations or would like referrals to explore a potential diagnosis are urged to contact Disability Services (DS) as soon as possible. DS will facilitate accommodations and assist the instructor in minimizing barriers to provide an accessible educational experience. Please contact DS at </a:t>
            </a:r>
            <a:r>
              <a:rPr lang="en-US" u="sng" dirty="0">
                <a:solidFill>
                  <a:schemeClr val="tx2"/>
                </a:solidFill>
                <a:hlinkClick r:id="rId2">
                  <a:extLst>
                    <a:ext uri="{A12FA001-AC4F-418D-AE19-62706E023703}">
                      <ahyp:hlinkClr xmlns:ahyp="http://schemas.microsoft.com/office/drawing/2018/hyperlinkcolor" val="tx"/>
                    </a:ext>
                  </a:extLst>
                </a:hlinkClick>
              </a:rPr>
              <a:t>DisabilityServices@otterbein.edu</a:t>
            </a:r>
            <a:r>
              <a:rPr lang="en-US" dirty="0"/>
              <a:t>. More info can also be found </a:t>
            </a:r>
            <a:r>
              <a:rPr lang="en-US" u="sng" dirty="0">
                <a:solidFill>
                  <a:schemeClr val="tx2"/>
                </a:solidFill>
                <a:hlinkClick r:id="rId3">
                  <a:extLst>
                    <a:ext uri="{A12FA001-AC4F-418D-AE19-62706E023703}">
                      <ahyp:hlinkClr xmlns:ahyp="http://schemas.microsoft.com/office/drawing/2018/hyperlinkcolor" val="tx"/>
                    </a:ext>
                  </a:extLst>
                </a:hlinkClick>
              </a:rPr>
              <a:t>here</a:t>
            </a:r>
            <a:r>
              <a:rPr lang="en-US" dirty="0"/>
              <a:t>. Your instructor is happy to discuss accommodations privately with you as well. </a:t>
            </a:r>
            <a:endParaRPr lang="en-US" b="1" dirty="0"/>
          </a:p>
        </p:txBody>
      </p:sp>
    </p:spTree>
    <p:extLst>
      <p:ext uri="{BB962C8B-B14F-4D97-AF65-F5344CB8AC3E}">
        <p14:creationId xmlns:p14="http://schemas.microsoft.com/office/powerpoint/2010/main" val="501410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02EBE-72E1-4DA5-A952-4D5D7B357AF9}"/>
              </a:ext>
            </a:extLst>
          </p:cNvPr>
          <p:cNvSpPr>
            <a:spLocks noGrp="1"/>
          </p:cNvSpPr>
          <p:nvPr>
            <p:ph type="title"/>
          </p:nvPr>
        </p:nvSpPr>
        <p:spPr/>
        <p:txBody>
          <a:bodyPr/>
          <a:lstStyle/>
          <a:p>
            <a:r>
              <a:rPr lang="en-US" dirty="0"/>
              <a:t>Why Are You in College?</a:t>
            </a:r>
          </a:p>
        </p:txBody>
      </p:sp>
      <p:sp>
        <p:nvSpPr>
          <p:cNvPr id="3" name="Text Placeholder 2">
            <a:extLst>
              <a:ext uri="{FF2B5EF4-FFF2-40B4-BE49-F238E27FC236}">
                <a16:creationId xmlns:a16="http://schemas.microsoft.com/office/drawing/2014/main" id="{10D2F4FA-500E-4B50-B26A-98CDE5A29F7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3098201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A2809-F1FC-43F2-9CF8-F6B595659800}"/>
              </a:ext>
            </a:extLst>
          </p:cNvPr>
          <p:cNvSpPr>
            <a:spLocks noGrp="1"/>
          </p:cNvSpPr>
          <p:nvPr>
            <p:ph type="title"/>
          </p:nvPr>
        </p:nvSpPr>
        <p:spPr/>
        <p:txBody>
          <a:bodyPr/>
          <a:lstStyle/>
          <a:p>
            <a:r>
              <a:rPr lang="en-US" dirty="0"/>
              <a:t>Why are you in college?</a:t>
            </a:r>
          </a:p>
        </p:txBody>
      </p:sp>
      <p:sp>
        <p:nvSpPr>
          <p:cNvPr id="3" name="Content Placeholder 2">
            <a:extLst>
              <a:ext uri="{FF2B5EF4-FFF2-40B4-BE49-F238E27FC236}">
                <a16:creationId xmlns:a16="http://schemas.microsoft.com/office/drawing/2014/main" id="{403A0581-8BE7-4261-BA56-2CD729A6D322}"/>
              </a:ext>
            </a:extLst>
          </p:cNvPr>
          <p:cNvSpPr>
            <a:spLocks noGrp="1"/>
          </p:cNvSpPr>
          <p:nvPr>
            <p:ph idx="1"/>
          </p:nvPr>
        </p:nvSpPr>
        <p:spPr/>
        <p:txBody>
          <a:bodyPr/>
          <a:lstStyle/>
          <a:p>
            <a:r>
              <a:rPr lang="en-US" b="1" dirty="0"/>
              <a:t>Education</a:t>
            </a:r>
          </a:p>
          <a:p>
            <a:pPr lvl="1"/>
            <a:r>
              <a:rPr lang="en-US" dirty="0"/>
              <a:t>Acquiring knowledge</a:t>
            </a:r>
          </a:p>
          <a:p>
            <a:pPr lvl="1"/>
            <a:r>
              <a:rPr lang="en-US" dirty="0"/>
              <a:t>Gaining skills</a:t>
            </a:r>
          </a:p>
          <a:p>
            <a:pPr lvl="1"/>
            <a:r>
              <a:rPr lang="en-US" dirty="0"/>
              <a:t>Learning new ways to think about the world</a:t>
            </a:r>
          </a:p>
          <a:p>
            <a:r>
              <a:rPr lang="en-US" b="1" dirty="0"/>
              <a:t>Certification</a:t>
            </a:r>
          </a:p>
          <a:p>
            <a:pPr lvl="1"/>
            <a:r>
              <a:rPr lang="en-US" dirty="0"/>
              <a:t>Grades</a:t>
            </a:r>
          </a:p>
          <a:p>
            <a:pPr lvl="1"/>
            <a:r>
              <a:rPr lang="en-US" dirty="0"/>
              <a:t>Degree</a:t>
            </a:r>
          </a:p>
          <a:p>
            <a:pPr lvl="1"/>
            <a:r>
              <a:rPr lang="en-US" dirty="0"/>
              <a:t>Accepted evidence that you got the education</a:t>
            </a:r>
          </a:p>
        </p:txBody>
      </p:sp>
    </p:spTree>
    <p:extLst>
      <p:ext uri="{BB962C8B-B14F-4D97-AF65-F5344CB8AC3E}">
        <p14:creationId xmlns:p14="http://schemas.microsoft.com/office/powerpoint/2010/main" val="1138991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AA146-8442-4FFF-8FD0-B8594E356766}"/>
              </a:ext>
            </a:extLst>
          </p:cNvPr>
          <p:cNvSpPr>
            <a:spLocks noGrp="1"/>
          </p:cNvSpPr>
          <p:nvPr>
            <p:ph type="title"/>
          </p:nvPr>
        </p:nvSpPr>
        <p:spPr/>
        <p:txBody>
          <a:bodyPr/>
          <a:lstStyle/>
          <a:p>
            <a:r>
              <a:rPr lang="en-US" dirty="0"/>
              <a:t>Another view</a:t>
            </a:r>
          </a:p>
        </p:txBody>
      </p:sp>
      <p:sp>
        <p:nvSpPr>
          <p:cNvPr id="3" name="Content Placeholder 2">
            <a:extLst>
              <a:ext uri="{FF2B5EF4-FFF2-40B4-BE49-F238E27FC236}">
                <a16:creationId xmlns:a16="http://schemas.microsoft.com/office/drawing/2014/main" id="{5E27FF1E-1BA4-41B6-85A0-73646D5C8943}"/>
              </a:ext>
            </a:extLst>
          </p:cNvPr>
          <p:cNvSpPr>
            <a:spLocks noGrp="1"/>
          </p:cNvSpPr>
          <p:nvPr>
            <p:ph idx="1"/>
          </p:nvPr>
        </p:nvSpPr>
        <p:spPr/>
        <p:txBody>
          <a:bodyPr/>
          <a:lstStyle/>
          <a:p>
            <a:r>
              <a:rPr lang="en-US" dirty="0"/>
              <a:t>Critics of college as a way to get a job sometimes divide it into two ways of thinking:</a:t>
            </a:r>
          </a:p>
          <a:p>
            <a:r>
              <a:rPr lang="en-US" b="1" dirty="0"/>
              <a:t>Transformative model</a:t>
            </a:r>
          </a:p>
          <a:p>
            <a:pPr lvl="1"/>
            <a:r>
              <a:rPr lang="en-US" dirty="0"/>
              <a:t>The purpose of college is to transform your mind (and heart?) entirely</a:t>
            </a:r>
          </a:p>
          <a:p>
            <a:r>
              <a:rPr lang="en-US" b="1" dirty="0"/>
              <a:t>Transactional model</a:t>
            </a:r>
          </a:p>
          <a:p>
            <a:pPr lvl="1"/>
            <a:r>
              <a:rPr lang="en-US" dirty="0"/>
              <a:t>The purpose of college is to prepare you for a job</a:t>
            </a:r>
          </a:p>
          <a:p>
            <a:r>
              <a:rPr lang="en-US" dirty="0"/>
              <a:t>Some professors at Otterbein will disagree, but I think both aspects are important</a:t>
            </a:r>
          </a:p>
        </p:txBody>
      </p:sp>
    </p:spTree>
    <p:extLst>
      <p:ext uri="{BB962C8B-B14F-4D97-AF65-F5344CB8AC3E}">
        <p14:creationId xmlns:p14="http://schemas.microsoft.com/office/powerpoint/2010/main" val="671103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B3D778-95F2-411D-8C82-0BA39CACBBB8}"/>
              </a:ext>
            </a:extLst>
          </p:cNvPr>
          <p:cNvSpPr>
            <a:spLocks noGrp="1"/>
          </p:cNvSpPr>
          <p:nvPr>
            <p:ph type="title"/>
          </p:nvPr>
        </p:nvSpPr>
        <p:spPr/>
        <p:txBody>
          <a:bodyPr/>
          <a:lstStyle/>
          <a:p>
            <a:r>
              <a:rPr lang="en-US" dirty="0"/>
              <a:t>College is precious</a:t>
            </a:r>
          </a:p>
        </p:txBody>
      </p:sp>
      <p:sp>
        <p:nvSpPr>
          <p:cNvPr id="3" name="Content Placeholder 2">
            <a:extLst>
              <a:ext uri="{FF2B5EF4-FFF2-40B4-BE49-F238E27FC236}">
                <a16:creationId xmlns:a16="http://schemas.microsoft.com/office/drawing/2014/main" id="{5E87364A-EACB-4D23-A138-1397A60F147E}"/>
              </a:ext>
            </a:extLst>
          </p:cNvPr>
          <p:cNvSpPr>
            <a:spLocks noGrp="1"/>
          </p:cNvSpPr>
          <p:nvPr>
            <p:ph idx="1"/>
          </p:nvPr>
        </p:nvSpPr>
        <p:spPr/>
        <p:txBody>
          <a:bodyPr/>
          <a:lstStyle/>
          <a:p>
            <a:r>
              <a:rPr lang="en-US" dirty="0"/>
              <a:t>These (hopefully four) years are a time when you are learning a lot</a:t>
            </a:r>
          </a:p>
          <a:p>
            <a:r>
              <a:rPr lang="en-US" dirty="0"/>
              <a:t>You are forming important relationships</a:t>
            </a:r>
          </a:p>
          <a:p>
            <a:r>
              <a:rPr lang="en-US" dirty="0"/>
              <a:t>Don't be confined by the requirements of a major</a:t>
            </a:r>
          </a:p>
          <a:p>
            <a:r>
              <a:rPr lang="en-US" dirty="0"/>
              <a:t>What interests you?</a:t>
            </a:r>
          </a:p>
          <a:p>
            <a:r>
              <a:rPr lang="en-US" dirty="0"/>
              <a:t>Seek it out!</a:t>
            </a:r>
          </a:p>
        </p:txBody>
      </p:sp>
    </p:spTree>
    <p:extLst>
      <p:ext uri="{BB962C8B-B14F-4D97-AF65-F5344CB8AC3E}">
        <p14:creationId xmlns:p14="http://schemas.microsoft.com/office/powerpoint/2010/main" val="60416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5F345-3A11-42D1-AF1A-FC2689088585}"/>
              </a:ext>
            </a:extLst>
          </p:cNvPr>
          <p:cNvSpPr>
            <a:spLocks noGrp="1"/>
          </p:cNvSpPr>
          <p:nvPr>
            <p:ph type="title"/>
          </p:nvPr>
        </p:nvSpPr>
        <p:spPr/>
        <p:txBody>
          <a:bodyPr/>
          <a:lstStyle/>
          <a:p>
            <a:r>
              <a:rPr lang="en-US" dirty="0"/>
              <a:t>Assignment 1</a:t>
            </a:r>
          </a:p>
        </p:txBody>
      </p:sp>
      <p:sp>
        <p:nvSpPr>
          <p:cNvPr id="3" name="Content Placeholder 2">
            <a:extLst>
              <a:ext uri="{FF2B5EF4-FFF2-40B4-BE49-F238E27FC236}">
                <a16:creationId xmlns:a16="http://schemas.microsoft.com/office/drawing/2014/main" id="{74F6DF37-AA21-4FD0-B2B9-3DB1F00C08FC}"/>
              </a:ext>
            </a:extLst>
          </p:cNvPr>
          <p:cNvSpPr>
            <a:spLocks noGrp="1"/>
          </p:cNvSpPr>
          <p:nvPr>
            <p:ph idx="1"/>
          </p:nvPr>
        </p:nvSpPr>
        <p:spPr/>
        <p:txBody>
          <a:bodyPr/>
          <a:lstStyle/>
          <a:p>
            <a:r>
              <a:rPr lang="en-US" dirty="0"/>
              <a:t>Write 250-500 words about:</a:t>
            </a:r>
          </a:p>
          <a:p>
            <a:pPr lvl="1"/>
            <a:r>
              <a:rPr lang="en-US" dirty="0"/>
              <a:t>Why you are in college</a:t>
            </a:r>
          </a:p>
          <a:p>
            <a:pPr lvl="1"/>
            <a:r>
              <a:rPr lang="en-US" dirty="0"/>
              <a:t>Why you chose the major you did</a:t>
            </a:r>
          </a:p>
          <a:p>
            <a:pPr lvl="1"/>
            <a:r>
              <a:rPr lang="en-US" dirty="0"/>
              <a:t>When will you evaluate if you picked the right major?</a:t>
            </a:r>
          </a:p>
          <a:p>
            <a:pPr lvl="1"/>
            <a:r>
              <a:rPr lang="en-US" dirty="0"/>
              <a:t>How will you know if you did?</a:t>
            </a:r>
          </a:p>
        </p:txBody>
      </p:sp>
    </p:spTree>
    <p:extLst>
      <p:ext uri="{BB962C8B-B14F-4D97-AF65-F5344CB8AC3E}">
        <p14:creationId xmlns:p14="http://schemas.microsoft.com/office/powerpoint/2010/main" val="405422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Upcoming</a:t>
            </a:r>
          </a:p>
        </p:txBody>
      </p:sp>
      <p:sp>
        <p:nvSpPr>
          <p:cNvPr id="2" name="Text Placeholder 1"/>
          <p:cNvSpPr>
            <a:spLocks noGrp="1"/>
          </p:cNvSpPr>
          <p:nvPr>
            <p:ph type="body" idx="1"/>
          </p:nvPr>
        </p:nvSpPr>
        <p:spPr/>
        <p:txBody>
          <a:bodyPr/>
          <a:lstStyle/>
          <a:p>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Next time…</a:t>
            </a:r>
          </a:p>
        </p:txBody>
      </p:sp>
      <p:sp>
        <p:nvSpPr>
          <p:cNvPr id="3" name="Content Placeholder 2"/>
          <p:cNvSpPr>
            <a:spLocks noGrp="1"/>
          </p:cNvSpPr>
          <p:nvPr>
            <p:ph idx="1"/>
          </p:nvPr>
        </p:nvSpPr>
        <p:spPr/>
        <p:txBody>
          <a:bodyPr>
            <a:normAutofit/>
          </a:bodyPr>
          <a:lstStyle/>
          <a:p>
            <a:r>
              <a:rPr lang="en-US" dirty="0"/>
              <a:t>Strength finder: a system for identifying your personal strengths</a:t>
            </a:r>
          </a:p>
          <a:p>
            <a:pPr marL="118872" indent="0">
              <a:buNone/>
            </a:pPr>
            <a:endParaRPr lang="en-US" dirty="0"/>
          </a:p>
          <a:p>
            <a:pPr lvl="1"/>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can you reach me?</a:t>
            </a:r>
          </a:p>
        </p:txBody>
      </p:sp>
      <p:sp>
        <p:nvSpPr>
          <p:cNvPr id="3" name="Content Placeholder 2"/>
          <p:cNvSpPr>
            <a:spLocks noGrp="1"/>
          </p:cNvSpPr>
          <p:nvPr>
            <p:ph idx="1"/>
          </p:nvPr>
        </p:nvSpPr>
        <p:spPr/>
        <p:txBody>
          <a:bodyPr>
            <a:normAutofit fontScale="92500" lnSpcReduction="20000"/>
          </a:bodyPr>
          <a:lstStyle/>
          <a:p>
            <a:r>
              <a:rPr lang="en-US" b="1" dirty="0"/>
              <a:t>E-mail:</a:t>
            </a:r>
            <a:r>
              <a:rPr lang="en-US" dirty="0"/>
              <a:t>		</a:t>
            </a:r>
            <a:r>
              <a:rPr lang="en-US" dirty="0">
                <a:latin typeface="Courier New" pitchFamily="49" charset="0"/>
                <a:cs typeface="Courier New" pitchFamily="49" charset="0"/>
              </a:rPr>
              <a:t>wittman1@otterbein.edu</a:t>
            </a:r>
          </a:p>
          <a:p>
            <a:r>
              <a:rPr lang="en-US" b="1" dirty="0"/>
              <a:t>Office:	</a:t>
            </a:r>
            <a:r>
              <a:rPr lang="en-US" dirty="0"/>
              <a:t>	Art &amp; Communication C123</a:t>
            </a:r>
          </a:p>
          <a:p>
            <a:r>
              <a:rPr lang="en-US" b="1" dirty="0"/>
              <a:t>Phone:	</a:t>
            </a:r>
            <a:r>
              <a:rPr lang="en-US" dirty="0"/>
              <a:t>	(614) 823-2944</a:t>
            </a:r>
          </a:p>
          <a:p>
            <a:r>
              <a:rPr lang="en-US" b="1" dirty="0"/>
              <a:t>Office hours:	M	</a:t>
            </a:r>
            <a:r>
              <a:rPr lang="en-US" dirty="0"/>
              <a:t>1:45 – 3:00 p.m.,</a:t>
            </a:r>
          </a:p>
          <a:p>
            <a:pPr marL="118872" indent="0">
              <a:buNone/>
            </a:pPr>
            <a:r>
              <a:rPr lang="en-US" b="1" dirty="0"/>
              <a:t>			W	</a:t>
            </a:r>
            <a:r>
              <a:rPr lang="en-US" dirty="0"/>
              <a:t>1:45 – 3:30 p.m.,</a:t>
            </a:r>
          </a:p>
          <a:p>
            <a:pPr marL="118872" indent="0">
              <a:buNone/>
            </a:pPr>
            <a:r>
              <a:rPr lang="en-US" b="1" dirty="0"/>
              <a:t>			F	</a:t>
            </a:r>
            <a:r>
              <a:rPr lang="en-US" dirty="0"/>
              <a:t>1:45 – 4:00 p.m.,</a:t>
            </a:r>
          </a:p>
          <a:p>
            <a:pPr marL="118872" indent="0">
              <a:buNone/>
            </a:pPr>
            <a:r>
              <a:rPr lang="en-US" b="1" dirty="0"/>
              <a:t>		</a:t>
            </a:r>
            <a:r>
              <a:rPr lang="en-US" b="1"/>
              <a:t>	R</a:t>
            </a:r>
            <a:r>
              <a:rPr lang="en-US" b="1" dirty="0"/>
              <a:t>	</a:t>
            </a:r>
            <a:r>
              <a:rPr lang="en-US" dirty="0"/>
              <a:t>10:00 – 11:15 a.m.,</a:t>
            </a:r>
          </a:p>
          <a:p>
            <a:pPr marL="118872" indent="0">
              <a:buNone/>
            </a:pPr>
            <a:r>
              <a:rPr lang="en-US" b="1" dirty="0"/>
              <a:t>			TR	</a:t>
            </a:r>
            <a:r>
              <a:rPr lang="en-US" dirty="0"/>
              <a:t>2:00 – 4:00 p.m.,</a:t>
            </a:r>
          </a:p>
          <a:p>
            <a:pPr marL="118872" indent="0">
              <a:buNone/>
            </a:pPr>
            <a:r>
              <a:rPr lang="en-US" dirty="0"/>
              <a:t>			and by appointment</a:t>
            </a:r>
          </a:p>
          <a:p>
            <a:r>
              <a:rPr lang="en-US" b="1" dirty="0"/>
              <a:t>Website:</a:t>
            </a:r>
            <a:r>
              <a:rPr lang="en-US" dirty="0"/>
              <a:t>	</a:t>
            </a:r>
          </a:p>
          <a:p>
            <a:pPr>
              <a:buNone/>
            </a:pPr>
            <a:r>
              <a:rPr lang="en-US" dirty="0"/>
              <a:t>		</a:t>
            </a:r>
            <a:r>
              <a:rPr lang="en-US" dirty="0">
                <a:latin typeface="Courier New" pitchFamily="49" charset="0"/>
                <a:cs typeface="Courier New" pitchFamily="49" charset="0"/>
              </a:rPr>
              <a:t>http://faculty.otterbein.edu/wittman1/</a:t>
            </a:r>
            <a:r>
              <a:rPr lang="en-US" b="1" dirty="0"/>
              <a:t>			</a:t>
            </a:r>
            <a:endParaRPr lang="en-US" dirty="0"/>
          </a:p>
        </p:txBody>
      </p:sp>
    </p:spTree>
    <p:extLst>
      <p:ext uri="{BB962C8B-B14F-4D97-AF65-F5344CB8AC3E}">
        <p14:creationId xmlns:p14="http://schemas.microsoft.com/office/powerpoint/2010/main" val="34684684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Reminders</a:t>
            </a:r>
          </a:p>
        </p:txBody>
      </p:sp>
      <p:sp>
        <p:nvSpPr>
          <p:cNvPr id="5" name="Content Placeholder 4"/>
          <p:cNvSpPr>
            <a:spLocks noGrp="1"/>
          </p:cNvSpPr>
          <p:nvPr>
            <p:ph idx="1"/>
          </p:nvPr>
        </p:nvSpPr>
        <p:spPr>
          <a:xfrm>
            <a:off x="609600" y="1775192"/>
            <a:ext cx="10972800" cy="4625609"/>
          </a:xfrm>
        </p:spPr>
        <p:txBody>
          <a:bodyPr>
            <a:normAutofit/>
          </a:bodyPr>
          <a:lstStyle/>
          <a:p>
            <a:r>
              <a:rPr lang="en-US" dirty="0"/>
              <a:t>Because of Labor Day, our next class meeting is September 14, three weeks from now</a:t>
            </a:r>
          </a:p>
          <a:p>
            <a:r>
              <a:rPr lang="en-US" b="1" dirty="0"/>
              <a:t>Assignment 1 is due next Monday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 are you?</a:t>
            </a:r>
          </a:p>
        </p:txBody>
      </p:sp>
      <p:graphicFrame>
        <p:nvGraphicFramePr>
          <p:cNvPr id="3" name="Chart 2"/>
          <p:cNvGraphicFramePr/>
          <p:nvPr>
            <p:extLst>
              <p:ext uri="{D42A27DB-BD31-4B8C-83A1-F6EECF244321}">
                <p14:modId xmlns:p14="http://schemas.microsoft.com/office/powerpoint/2010/main" val="2647952136"/>
              </p:ext>
            </p:extLst>
          </p:nvPr>
        </p:nvGraphicFramePr>
        <p:xfrm>
          <a:off x="1981200" y="1676400"/>
          <a:ext cx="8153400" cy="50292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are we here?</a:t>
            </a:r>
          </a:p>
        </p:txBody>
      </p:sp>
      <p:sp>
        <p:nvSpPr>
          <p:cNvPr id="3" name="Content Placeholder 2"/>
          <p:cNvSpPr>
            <a:spLocks noGrp="1"/>
          </p:cNvSpPr>
          <p:nvPr>
            <p:ph idx="1"/>
          </p:nvPr>
        </p:nvSpPr>
        <p:spPr/>
        <p:txBody>
          <a:bodyPr/>
          <a:lstStyle/>
          <a:p>
            <a:r>
              <a:rPr lang="en-US" dirty="0"/>
              <a:t>State your name, and give the salutation you would prefer: Mr., Ms., or another</a:t>
            </a:r>
          </a:p>
          <a:p>
            <a:r>
              <a:rPr lang="en-US" dirty="0"/>
              <a:t>What's the purpose of this class?</a:t>
            </a:r>
          </a:p>
          <a:p>
            <a:r>
              <a:rPr lang="en-US" dirty="0"/>
              <a:t>What do you want to get out of it?</a:t>
            </a:r>
          </a:p>
          <a:p>
            <a:r>
              <a:rPr lang="en-US" dirty="0"/>
              <a:t>Do you want to be here?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Course Overview</a:t>
            </a:r>
          </a:p>
        </p:txBody>
      </p:sp>
      <p:sp>
        <p:nvSpPr>
          <p:cNvPr id="4" name="Text Placeholder 3"/>
          <p:cNvSpPr>
            <a:spLocks noGrp="1"/>
          </p:cNvSpPr>
          <p:nvPr>
            <p:ph type="body" idx="1"/>
          </p:nvPr>
        </p:nvSpPr>
        <p:spPr/>
        <p:txBody>
          <a:bodyP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Course focuses</a:t>
            </a:r>
          </a:p>
        </p:txBody>
      </p:sp>
      <p:sp>
        <p:nvSpPr>
          <p:cNvPr id="5" name="Content Placeholder 4"/>
          <p:cNvSpPr>
            <a:spLocks noGrp="1"/>
          </p:cNvSpPr>
          <p:nvPr>
            <p:ph idx="1"/>
          </p:nvPr>
        </p:nvSpPr>
        <p:spPr/>
        <p:txBody>
          <a:bodyPr numCol="1">
            <a:normAutofit/>
          </a:bodyPr>
          <a:lstStyle/>
          <a:p>
            <a:pPr lvl="0" fontAlgn="base"/>
            <a:r>
              <a:rPr lang="en-US" dirty="0"/>
              <a:t>Interacting with COF scholars, STEM peers, and professors</a:t>
            </a:r>
          </a:p>
          <a:p>
            <a:pPr lvl="0" fontAlgn="base"/>
            <a:r>
              <a:rPr lang="en-US" dirty="0"/>
              <a:t>Utilizing on-campus resources</a:t>
            </a:r>
          </a:p>
          <a:p>
            <a:pPr lvl="0" fontAlgn="base"/>
            <a:r>
              <a:rPr lang="en-US" dirty="0"/>
              <a:t>Reflecting on individual opportunities and challenges </a:t>
            </a:r>
          </a:p>
          <a:p>
            <a:pPr lvl="0" fontAlgn="base"/>
            <a:r>
              <a:rPr lang="en-US" dirty="0"/>
              <a:t>Understanding the discipline-specific skills needed for success in STEM coursework </a:t>
            </a:r>
          </a:p>
          <a:p>
            <a:pPr lvl="0" fontAlgn="base"/>
            <a:r>
              <a:rPr lang="en-US" dirty="0"/>
              <a:t>Understanding undergraduate research and internship opportunities </a:t>
            </a:r>
          </a:p>
          <a:p>
            <a:r>
              <a:rPr lang="en-US" dirty="0"/>
              <a:t>Demonstrating public speaking skills</a:t>
            </a:r>
            <a:endParaRPr lang="en-US" sz="3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More information</a:t>
            </a:r>
          </a:p>
        </p:txBody>
      </p:sp>
      <p:sp>
        <p:nvSpPr>
          <p:cNvPr id="3" name="Content Placeholder 2"/>
          <p:cNvSpPr>
            <a:spLocks noGrp="1"/>
          </p:cNvSpPr>
          <p:nvPr>
            <p:ph idx="1"/>
          </p:nvPr>
        </p:nvSpPr>
        <p:spPr>
          <a:xfrm>
            <a:off x="609600" y="1775193"/>
            <a:ext cx="10972800" cy="4473208"/>
          </a:xfrm>
        </p:spPr>
        <p:txBody>
          <a:bodyPr>
            <a:normAutofit/>
          </a:bodyPr>
          <a:lstStyle/>
          <a:p>
            <a:r>
              <a:rPr lang="en-US" dirty="0"/>
              <a:t>For more information, visit the webpage: </a:t>
            </a:r>
            <a:r>
              <a:rPr lang="en-US" sz="2800" dirty="0">
                <a:latin typeface="Courier New" pitchFamily="49" charset="0"/>
                <a:cs typeface="Courier New" pitchFamily="49" charset="0"/>
              </a:rPr>
              <a:t>http://faculty.otterbein.edu/wittman1/sld2600</a:t>
            </a:r>
            <a:endParaRPr lang="en-US" sz="3000" dirty="0">
              <a:latin typeface="Courier New" pitchFamily="49" charset="0"/>
              <a:cs typeface="Courier New" pitchFamily="49" charset="0"/>
            </a:endParaRPr>
          </a:p>
          <a:p>
            <a:endParaRPr lang="en-US" dirty="0"/>
          </a:p>
          <a:p>
            <a:r>
              <a:rPr lang="en-US" dirty="0"/>
              <a:t>The webpage will contain:</a:t>
            </a:r>
          </a:p>
          <a:p>
            <a:pPr lvl="1"/>
            <a:r>
              <a:rPr lang="en-US" dirty="0"/>
              <a:t>The most current schedule</a:t>
            </a:r>
          </a:p>
          <a:p>
            <a:pPr lvl="1"/>
            <a:r>
              <a:rPr lang="en-US" dirty="0"/>
              <a:t>Notes available for download</a:t>
            </a:r>
          </a:p>
          <a:p>
            <a:pPr lvl="1"/>
            <a:r>
              <a:rPr lang="en-US" dirty="0"/>
              <a:t>Reminders about assignments</a:t>
            </a:r>
          </a:p>
          <a:p>
            <a:pPr lvl="1"/>
            <a:r>
              <a:rPr lang="en-US" dirty="0"/>
              <a:t>Detailed policies and guidelines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2768B-9689-48ED-8257-92F925F3F8FE}"/>
              </a:ext>
            </a:extLst>
          </p:cNvPr>
          <p:cNvSpPr>
            <a:spLocks noGrp="1"/>
          </p:cNvSpPr>
          <p:nvPr>
            <p:ph type="title"/>
          </p:nvPr>
        </p:nvSpPr>
        <p:spPr/>
        <p:txBody>
          <a:bodyPr/>
          <a:lstStyle/>
          <a:p>
            <a:r>
              <a:rPr lang="en-US" dirty="0"/>
              <a:t>Attendance</a:t>
            </a:r>
          </a:p>
        </p:txBody>
      </p:sp>
      <p:sp>
        <p:nvSpPr>
          <p:cNvPr id="3" name="Text Placeholder 2">
            <a:extLst>
              <a:ext uri="{FF2B5EF4-FFF2-40B4-BE49-F238E27FC236}">
                <a16:creationId xmlns:a16="http://schemas.microsoft.com/office/drawing/2014/main" id="{2AB13645-8C45-4A98-98D6-5682D86105B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06212817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Custom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1F497D"/>
      </a:hlink>
      <a:folHlink>
        <a:srgbClr val="1F497D"/>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3791</TotalTime>
  <Words>1083</Words>
  <Application>Microsoft Office PowerPoint</Application>
  <PresentationFormat>Widescreen</PresentationFormat>
  <Paragraphs>210</Paragraphs>
  <Slides>30</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30</vt:i4>
      </vt:variant>
    </vt:vector>
  </HeadingPairs>
  <TitlesOfParts>
    <vt:vector size="39" baseType="lpstr">
      <vt:lpstr>Arial</vt:lpstr>
      <vt:lpstr>Calibri</vt:lpstr>
      <vt:lpstr>Corbel</vt:lpstr>
      <vt:lpstr>Courier New</vt:lpstr>
      <vt:lpstr>Times New Roman</vt:lpstr>
      <vt:lpstr>Wingdings</vt:lpstr>
      <vt:lpstr>Wingdings 2</vt:lpstr>
      <vt:lpstr>Wingdings 3</vt:lpstr>
      <vt:lpstr>Module</vt:lpstr>
      <vt:lpstr>SLD 2600</vt:lpstr>
      <vt:lpstr>Who am I?</vt:lpstr>
      <vt:lpstr>How can you reach me?</vt:lpstr>
      <vt:lpstr>Who are you?</vt:lpstr>
      <vt:lpstr>Why are we here?</vt:lpstr>
      <vt:lpstr>Course Overview</vt:lpstr>
      <vt:lpstr>Course focuses</vt:lpstr>
      <vt:lpstr>More information</vt:lpstr>
      <vt:lpstr>Attendance</vt:lpstr>
      <vt:lpstr>Attendance</vt:lpstr>
      <vt:lpstr>Written Reflections</vt:lpstr>
      <vt:lpstr>Written reflections</vt:lpstr>
      <vt:lpstr>Final Exam</vt:lpstr>
      <vt:lpstr>Exams</vt:lpstr>
      <vt:lpstr>Course Schedule</vt:lpstr>
      <vt:lpstr>Tentative schedule</vt:lpstr>
      <vt:lpstr>Policies</vt:lpstr>
      <vt:lpstr>Grading breakdown</vt:lpstr>
      <vt:lpstr>Grading scale</vt:lpstr>
      <vt:lpstr>Academic dishonesty</vt:lpstr>
      <vt:lpstr>AI statement</vt:lpstr>
      <vt:lpstr>Disability Services</vt:lpstr>
      <vt:lpstr>Why Are You in College?</vt:lpstr>
      <vt:lpstr>Why are you in college?</vt:lpstr>
      <vt:lpstr>Another view</vt:lpstr>
      <vt:lpstr>College is precious</vt:lpstr>
      <vt:lpstr>Assignment 1</vt:lpstr>
      <vt:lpstr>Upcoming</vt:lpstr>
      <vt:lpstr>Next time…</vt:lpstr>
      <vt:lpstr>Reminders</vt:lpstr>
    </vt:vector>
  </TitlesOfParts>
  <Company>Elizabethtown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CS121</dc:title>
  <dc:creator>your username</dc:creator>
  <cp:lastModifiedBy>Wittman, Barry</cp:lastModifiedBy>
  <cp:revision>261</cp:revision>
  <dcterms:created xsi:type="dcterms:W3CDTF">2009-08-24T20:26:10Z</dcterms:created>
  <dcterms:modified xsi:type="dcterms:W3CDTF">2026-08-26T20:27:20Z</dcterms:modified>
</cp:coreProperties>
</file>